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1"/>
    <p:sldMasterId id="2147483652" r:id="rId2"/>
  </p:sldMasterIdLst>
  <p:notesMasterIdLst>
    <p:notesMasterId r:id="rId141"/>
  </p:notesMasterIdLst>
  <p:sldIdLst>
    <p:sldId id="306" r:id="rId3"/>
    <p:sldId id="259" r:id="rId4"/>
    <p:sldId id="1134" r:id="rId5"/>
    <p:sldId id="1118" r:id="rId6"/>
    <p:sldId id="680" r:id="rId7"/>
    <p:sldId id="596" r:id="rId8"/>
    <p:sldId id="609" r:id="rId9"/>
    <p:sldId id="658" r:id="rId10"/>
    <p:sldId id="660" r:id="rId11"/>
    <p:sldId id="1123" r:id="rId12"/>
    <p:sldId id="1073" r:id="rId13"/>
    <p:sldId id="1074" r:id="rId14"/>
    <p:sldId id="1075" r:id="rId15"/>
    <p:sldId id="1076" r:id="rId16"/>
    <p:sldId id="1144" r:id="rId17"/>
    <p:sldId id="931" r:id="rId18"/>
    <p:sldId id="1077" r:id="rId19"/>
    <p:sldId id="860" r:id="rId20"/>
    <p:sldId id="861" r:id="rId21"/>
    <p:sldId id="862" r:id="rId22"/>
    <p:sldId id="934" r:id="rId23"/>
    <p:sldId id="1120" r:id="rId24"/>
    <p:sldId id="1131" r:id="rId25"/>
    <p:sldId id="1130" r:id="rId26"/>
    <p:sldId id="1140" r:id="rId27"/>
    <p:sldId id="1132" r:id="rId28"/>
    <p:sldId id="936" r:id="rId29"/>
    <p:sldId id="937" r:id="rId30"/>
    <p:sldId id="938" r:id="rId31"/>
    <p:sldId id="939" r:id="rId32"/>
    <p:sldId id="940" r:id="rId33"/>
    <p:sldId id="941" r:id="rId34"/>
    <p:sldId id="1133" r:id="rId35"/>
    <p:sldId id="1145" r:id="rId36"/>
    <p:sldId id="1081" r:id="rId37"/>
    <p:sldId id="1088" r:id="rId38"/>
    <p:sldId id="1089" r:id="rId39"/>
    <p:sldId id="1090" r:id="rId40"/>
    <p:sldId id="1092" r:id="rId41"/>
    <p:sldId id="1093" r:id="rId42"/>
    <p:sldId id="1094" r:id="rId43"/>
    <p:sldId id="1095" r:id="rId44"/>
    <p:sldId id="1096" r:id="rId45"/>
    <p:sldId id="1097" r:id="rId46"/>
    <p:sldId id="1129" r:id="rId47"/>
    <p:sldId id="1099" r:id="rId48"/>
    <p:sldId id="1101" r:id="rId49"/>
    <p:sldId id="1103" r:id="rId50"/>
    <p:sldId id="1102" r:id="rId51"/>
    <p:sldId id="1104" r:id="rId52"/>
    <p:sldId id="987" r:id="rId53"/>
    <p:sldId id="1141" r:id="rId54"/>
    <p:sldId id="1142" r:id="rId55"/>
    <p:sldId id="697" r:id="rId56"/>
    <p:sldId id="699" r:id="rId57"/>
    <p:sldId id="773" r:id="rId58"/>
    <p:sldId id="721" r:id="rId59"/>
    <p:sldId id="780" r:id="rId60"/>
    <p:sldId id="776" r:id="rId61"/>
    <p:sldId id="778" r:id="rId62"/>
    <p:sldId id="770" r:id="rId63"/>
    <p:sldId id="771" r:id="rId64"/>
    <p:sldId id="772" r:id="rId65"/>
    <p:sldId id="746" r:id="rId66"/>
    <p:sldId id="723" r:id="rId67"/>
    <p:sldId id="724" r:id="rId68"/>
    <p:sldId id="725" r:id="rId69"/>
    <p:sldId id="747" r:id="rId70"/>
    <p:sldId id="768" r:id="rId71"/>
    <p:sldId id="744" r:id="rId72"/>
    <p:sldId id="745" r:id="rId73"/>
    <p:sldId id="748" r:id="rId74"/>
    <p:sldId id="750" r:id="rId75"/>
    <p:sldId id="749" r:id="rId76"/>
    <p:sldId id="754" r:id="rId77"/>
    <p:sldId id="751" r:id="rId78"/>
    <p:sldId id="781" r:id="rId79"/>
    <p:sldId id="753" r:id="rId80"/>
    <p:sldId id="755" r:id="rId81"/>
    <p:sldId id="644" r:id="rId82"/>
    <p:sldId id="645" r:id="rId83"/>
    <p:sldId id="646" r:id="rId84"/>
    <p:sldId id="647" r:id="rId85"/>
    <p:sldId id="648" r:id="rId86"/>
    <p:sldId id="649" r:id="rId87"/>
    <p:sldId id="650" r:id="rId88"/>
    <p:sldId id="782" r:id="rId89"/>
    <p:sldId id="655" r:id="rId90"/>
    <p:sldId id="659" r:id="rId91"/>
    <p:sldId id="756" r:id="rId92"/>
    <p:sldId id="757" r:id="rId93"/>
    <p:sldId id="665" r:id="rId94"/>
    <p:sldId id="666" r:id="rId95"/>
    <p:sldId id="667" r:id="rId96"/>
    <p:sldId id="668" r:id="rId97"/>
    <p:sldId id="674" r:id="rId98"/>
    <p:sldId id="669" r:id="rId99"/>
    <p:sldId id="1143" r:id="rId100"/>
    <p:sldId id="673" r:id="rId101"/>
    <p:sldId id="1136" r:id="rId102"/>
    <p:sldId id="675" r:id="rId103"/>
    <p:sldId id="677" r:id="rId104"/>
    <p:sldId id="678" r:id="rId105"/>
    <p:sldId id="679" r:id="rId106"/>
    <p:sldId id="681" r:id="rId107"/>
    <p:sldId id="1137" r:id="rId108"/>
    <p:sldId id="682" r:id="rId109"/>
    <p:sldId id="683" r:id="rId110"/>
    <p:sldId id="684" r:id="rId111"/>
    <p:sldId id="685" r:id="rId112"/>
    <p:sldId id="686" r:id="rId113"/>
    <p:sldId id="687" r:id="rId114"/>
    <p:sldId id="688" r:id="rId115"/>
    <p:sldId id="694" r:id="rId116"/>
    <p:sldId id="690" r:id="rId117"/>
    <p:sldId id="720" r:id="rId118"/>
    <p:sldId id="689" r:id="rId119"/>
    <p:sldId id="693" r:id="rId120"/>
    <p:sldId id="700" r:id="rId121"/>
    <p:sldId id="701" r:id="rId122"/>
    <p:sldId id="691" r:id="rId123"/>
    <p:sldId id="692" r:id="rId124"/>
    <p:sldId id="702" r:id="rId125"/>
    <p:sldId id="695" r:id="rId126"/>
    <p:sldId id="696" r:id="rId127"/>
    <p:sldId id="1138" r:id="rId128"/>
    <p:sldId id="716" r:id="rId129"/>
    <p:sldId id="717" r:id="rId130"/>
    <p:sldId id="698" r:id="rId131"/>
    <p:sldId id="718" r:id="rId132"/>
    <p:sldId id="1139" r:id="rId133"/>
    <p:sldId id="705" r:id="rId134"/>
    <p:sldId id="706" r:id="rId135"/>
    <p:sldId id="707" r:id="rId136"/>
    <p:sldId id="708" r:id="rId137"/>
    <p:sldId id="709" r:id="rId138"/>
    <p:sldId id="711" r:id="rId139"/>
    <p:sldId id="712" r:id="rId14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88">
          <p15:clr>
            <a:srgbClr val="A4A3A4"/>
          </p15:clr>
        </p15:guide>
        <p15:guide id="2" pos="47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010000"/>
    <a:srgbClr val="F9D95A"/>
    <a:srgbClr val="73FEFF"/>
    <a:srgbClr val="E40E1A"/>
    <a:srgbClr val="E3DDC5"/>
    <a:srgbClr val="4B2E83"/>
    <a:srgbClr val="E8D3A2"/>
    <a:srgbClr val="E8E3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585" autoAdjust="0"/>
    <p:restoredTop sz="94838"/>
  </p:normalViewPr>
  <p:slideViewPr>
    <p:cSldViewPr snapToGrid="0" snapToObjects="1" showGuides="1">
      <p:cViewPr varScale="1">
        <p:scale>
          <a:sx n="143" d="100"/>
          <a:sy n="143" d="100"/>
        </p:scale>
        <p:origin x="1040" y="208"/>
      </p:cViewPr>
      <p:guideLst>
        <p:guide orient="horz" pos="2488"/>
        <p:guide pos="47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63" Type="http://schemas.openxmlformats.org/officeDocument/2006/relationships/slide" Target="slides/slide61.xml"/><Relationship Id="rId84" Type="http://schemas.openxmlformats.org/officeDocument/2006/relationships/slide" Target="slides/slide82.xml"/><Relationship Id="rId138" Type="http://schemas.openxmlformats.org/officeDocument/2006/relationships/slide" Target="slides/slide136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53" Type="http://schemas.openxmlformats.org/officeDocument/2006/relationships/slide" Target="slides/slide51.xml"/><Relationship Id="rId74" Type="http://schemas.openxmlformats.org/officeDocument/2006/relationships/slide" Target="slides/slide72.xml"/><Relationship Id="rId128" Type="http://schemas.openxmlformats.org/officeDocument/2006/relationships/slide" Target="slides/slide126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18" Type="http://schemas.openxmlformats.org/officeDocument/2006/relationships/slide" Target="slides/slide116.xml"/><Relationship Id="rId134" Type="http://schemas.openxmlformats.org/officeDocument/2006/relationships/slide" Target="slides/slide132.xml"/><Relationship Id="rId139" Type="http://schemas.openxmlformats.org/officeDocument/2006/relationships/slide" Target="slides/slide137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124" Type="http://schemas.openxmlformats.org/officeDocument/2006/relationships/slide" Target="slides/slide122.xml"/><Relationship Id="rId129" Type="http://schemas.openxmlformats.org/officeDocument/2006/relationships/slide" Target="slides/slide127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40" Type="http://schemas.openxmlformats.org/officeDocument/2006/relationships/slide" Target="slides/slide138.xml"/><Relationship Id="rId14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119" Type="http://schemas.openxmlformats.org/officeDocument/2006/relationships/slide" Target="slides/slide117.xml"/><Relationship Id="rId44" Type="http://schemas.openxmlformats.org/officeDocument/2006/relationships/slide" Target="slides/slide42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130" Type="http://schemas.openxmlformats.org/officeDocument/2006/relationships/slide" Target="slides/slide128.xml"/><Relationship Id="rId135" Type="http://schemas.openxmlformats.org/officeDocument/2006/relationships/slide" Target="slides/slide133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slide" Target="slides/slide118.xml"/><Relationship Id="rId125" Type="http://schemas.openxmlformats.org/officeDocument/2006/relationships/slide" Target="slides/slide123.xml"/><Relationship Id="rId141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131" Type="http://schemas.openxmlformats.org/officeDocument/2006/relationships/slide" Target="slides/slide129.xml"/><Relationship Id="rId136" Type="http://schemas.openxmlformats.org/officeDocument/2006/relationships/slide" Target="slides/slide134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142" Type="http://schemas.openxmlformats.org/officeDocument/2006/relationships/presProps" Target="presProps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137" Type="http://schemas.openxmlformats.org/officeDocument/2006/relationships/slide" Target="slides/slide13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slide" Target="slides/slide130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27" Type="http://schemas.openxmlformats.org/officeDocument/2006/relationships/slide" Target="slides/slide12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143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26" Type="http://schemas.openxmlformats.org/officeDocument/2006/relationships/slide" Target="slides/slide24.xml"/><Relationship Id="rId47" Type="http://schemas.openxmlformats.org/officeDocument/2006/relationships/slide" Target="slides/slide45.xml"/><Relationship Id="rId68" Type="http://schemas.openxmlformats.org/officeDocument/2006/relationships/slide" Target="slides/slide66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slide" Target="slides/slide131.xml"/><Relationship Id="rId16" Type="http://schemas.openxmlformats.org/officeDocument/2006/relationships/slide" Target="slides/slide14.xml"/><Relationship Id="rId37" Type="http://schemas.openxmlformats.org/officeDocument/2006/relationships/slide" Target="slides/slide35.xml"/><Relationship Id="rId58" Type="http://schemas.openxmlformats.org/officeDocument/2006/relationships/slide" Target="slides/slide56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4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23B509-834C-9E4A-9A0F-AE989E5F16D1}" type="datetimeFigureOut">
              <a:rPr lang="en-US" smtClean="0"/>
              <a:t>6/1/22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66F771-1A75-9948-93E4-25C9702F96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1996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6F771-1A75-9948-93E4-25C9702F964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7216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6F771-1A75-9948-93E4-25C9702F964C}" type="slidenum">
              <a:rPr lang="en-US" smtClean="0"/>
              <a:t>138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6102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6F771-1A75-9948-93E4-25C9702F964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91079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6F771-1A75-9948-93E4-25C9702F964C}" type="slidenum">
              <a:rPr lang="en-US" smtClean="0"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5137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6F771-1A75-9948-93E4-25C9702F964C}" type="slidenum">
              <a:rPr lang="en-US" smtClean="0"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0107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6F771-1A75-9948-93E4-25C9702F964C}" type="slidenum">
              <a:rPr lang="en-US" smtClean="0"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1542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6F771-1A75-9948-93E4-25C9702F964C}" type="slidenum">
              <a:rPr lang="en-US" smtClean="0"/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9974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6F771-1A75-9948-93E4-25C9702F964C}" type="slidenum">
              <a:rPr lang="en-US" smtClean="0"/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4419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6F771-1A75-9948-93E4-25C9702F964C}" type="slidenum">
              <a:rPr lang="en-US" smtClean="0"/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76127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6F771-1A75-9948-93E4-25C9702F964C}" type="slidenum">
              <a:rPr lang="en-US" smtClean="0"/>
              <a:t>137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0453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15" y="5945854"/>
            <a:ext cx="1371600" cy="9235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77334" y="6354234"/>
            <a:ext cx="2540000" cy="266700"/>
          </a:xfrm>
          <a:prstGeom prst="rect">
            <a:avLst/>
          </a:prstGeom>
        </p:spPr>
      </p:pic>
      <p:pic>
        <p:nvPicPr>
          <p:cNvPr id="2" name="Picture 1" descr="Bar_RtAngle_7502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7" y="4006085"/>
            <a:ext cx="2284303" cy="11277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71757" y="1179824"/>
            <a:ext cx="6972300" cy="2641756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TITLE HERE</a:t>
            </a:r>
            <a:br>
              <a:rPr lang="en-US" dirty="0"/>
            </a:br>
            <a:r>
              <a:rPr lang="en-US" dirty="0"/>
              <a:t>ENCODE NORMAL</a:t>
            </a:r>
            <a:br>
              <a:rPr lang="en-US" dirty="0"/>
            </a:br>
            <a:r>
              <a:rPr lang="en-US" dirty="0"/>
              <a:t>BLACK, 50 PT. </a:t>
            </a:r>
          </a:p>
        </p:txBody>
      </p:sp>
    </p:spTree>
    <p:extLst>
      <p:ext uri="{BB962C8B-B14F-4D97-AF65-F5344CB8AC3E}">
        <p14:creationId xmlns:p14="http://schemas.microsoft.com/office/powerpoint/2010/main" val="23734912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401EF-C297-1540-85BC-D3E6016D9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67E4E5-9791-5A49-AE2C-1041207538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12B1B7-0F80-E64D-B604-CDF8494535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5D9B0-7F20-CE4D-A1E8-2E3FD81DD686}" type="datetimeFigureOut">
              <a:rPr lang="en-US" smtClean="0"/>
              <a:t>6/1/22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142886-5480-8F4F-81EA-2983339696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520927-D8A3-3344-89D4-BA0FB0FB1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1868B-0FE7-1B4E-B1FA-BB6925711F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0872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2320239"/>
            <a:ext cx="8197114" cy="3810086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FFFFFF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FFFFFF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FFFFFF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FFFFFF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730667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FFFFFF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(UNI SANS REGULAR	, 24 PT.)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48401" y="6354234"/>
            <a:ext cx="2540000" cy="266700"/>
          </a:xfrm>
          <a:prstGeom prst="rect">
            <a:avLst/>
          </a:prstGeom>
        </p:spPr>
      </p:pic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7" y="365069"/>
            <a:ext cx="8184662" cy="998440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27692405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15" y="5945854"/>
            <a:ext cx="1371600" cy="923544"/>
          </a:xfrm>
          <a:prstGeom prst="rect">
            <a:avLst/>
          </a:prstGeom>
        </p:spPr>
      </p:pic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736725"/>
            <a:ext cx="8076956" cy="4015497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FFFFFF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FFFFFF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FFFFFF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FFFFFF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Bulleted content here (Open Sans Light, 24 pt.)</a:t>
            </a:r>
          </a:p>
          <a:p>
            <a:pPr lvl="1"/>
            <a:r>
              <a:rPr lang="en-US" dirty="0"/>
              <a:t>Second level (Open Sans Light, 20)</a:t>
            </a:r>
          </a:p>
          <a:p>
            <a:pPr lvl="2"/>
            <a:r>
              <a:rPr lang="en-US" dirty="0"/>
              <a:t>Third level (Open Sans Light, 18)</a:t>
            </a:r>
          </a:p>
          <a:p>
            <a:pPr lvl="3"/>
            <a:r>
              <a:rPr lang="en-US" dirty="0"/>
              <a:t>Fourth level (Open Sans Light, 16)</a:t>
            </a:r>
          </a:p>
          <a:p>
            <a:pPr lvl="4"/>
            <a:r>
              <a:rPr lang="en-US" dirty="0"/>
              <a:t>Fifth level (Open Sans Light, 14)</a:t>
            </a:r>
          </a:p>
        </p:txBody>
      </p:sp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064505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2363379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48401" y="6354234"/>
            <a:ext cx="2540000" cy="266700"/>
          </a:xfrm>
          <a:prstGeom prst="rect">
            <a:avLst/>
          </a:prstGeom>
        </p:spPr>
      </p:pic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766763" y="1736725"/>
            <a:ext cx="8021637" cy="443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1" baseline="0">
                <a:solidFill>
                  <a:srgbClr val="FFFFFF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/>
              <a:t>Graphics can go here – </a:t>
            </a:r>
            <a:br>
              <a:rPr lang="en-US" dirty="0"/>
            </a:br>
            <a:r>
              <a:rPr lang="en-US" dirty="0"/>
              <a:t>replace this box with your image or chart</a:t>
            </a:r>
          </a:p>
        </p:txBody>
      </p:sp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16644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828560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139" y="5949410"/>
            <a:ext cx="1371600" cy="923544"/>
          </a:xfrm>
          <a:prstGeom prst="rect">
            <a:avLst/>
          </a:prstGeom>
        </p:spPr>
      </p:pic>
      <p:pic>
        <p:nvPicPr>
          <p:cNvPr id="9" name="Picture 8" descr="Wordmark_center_Purple_HEX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39" y="6487457"/>
            <a:ext cx="2425295" cy="163374"/>
          </a:xfrm>
          <a:prstGeom prst="rect">
            <a:avLst/>
          </a:prstGeom>
        </p:spPr>
      </p:pic>
      <p:pic>
        <p:nvPicPr>
          <p:cNvPr id="6" name="Picture 5" descr="Bar_RtAngle_7502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7" y="4006085"/>
            <a:ext cx="2284303" cy="11277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71757" y="1167124"/>
            <a:ext cx="6972300" cy="2641756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rgbClr val="4B2E83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TITLE HERE</a:t>
            </a:r>
            <a:br>
              <a:rPr lang="en-US" dirty="0"/>
            </a:br>
            <a:r>
              <a:rPr lang="en-US" dirty="0"/>
              <a:t>ENCODE NORMAL</a:t>
            </a:r>
            <a:br>
              <a:rPr lang="en-US" dirty="0"/>
            </a:br>
            <a:r>
              <a:rPr lang="en-US" dirty="0"/>
              <a:t>BLACK, 50 PT. </a:t>
            </a:r>
          </a:p>
        </p:txBody>
      </p:sp>
    </p:spTree>
    <p:extLst>
      <p:ext uri="{BB962C8B-B14F-4D97-AF65-F5344CB8AC3E}">
        <p14:creationId xmlns:p14="http://schemas.microsoft.com/office/powerpoint/2010/main" val="33971910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2320239"/>
            <a:ext cx="8197114" cy="3810086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730667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4B2E83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(UNI SANS LIGHT, 24 PT.)</a:t>
            </a:r>
          </a:p>
        </p:txBody>
      </p:sp>
      <p:pic>
        <p:nvPicPr>
          <p:cNvPr id="9" name="Picture 8" descr="Wordmark_center_Purple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155" y="6487457"/>
            <a:ext cx="2425295" cy="163374"/>
          </a:xfrm>
          <a:prstGeom prst="rect">
            <a:avLst/>
          </a:prstGeom>
        </p:spPr>
      </p:pic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84663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rgbClr val="4B2E83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072872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736725"/>
            <a:ext cx="8196210" cy="4015497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pic>
        <p:nvPicPr>
          <p:cNvPr id="9" name="Picture 8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139" y="5949410"/>
            <a:ext cx="1371600" cy="923544"/>
          </a:xfrm>
          <a:prstGeom prst="rect">
            <a:avLst/>
          </a:prstGeom>
        </p:spPr>
      </p:pic>
      <p:pic>
        <p:nvPicPr>
          <p:cNvPr id="7" name="Picture 6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83759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14502204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766763" y="1736725"/>
            <a:ext cx="8021637" cy="443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1" baseline="0">
                <a:solidFill>
                  <a:srgbClr val="999999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/>
              <a:t>Graphics can go here – </a:t>
            </a:r>
            <a:br>
              <a:rPr lang="en-US" dirty="0"/>
            </a:br>
            <a:r>
              <a:rPr lang="en-US" dirty="0"/>
              <a:t>replace this box with your image or chart</a:t>
            </a:r>
          </a:p>
        </p:txBody>
      </p:sp>
      <p:pic>
        <p:nvPicPr>
          <p:cNvPr id="7" name="Picture 6" descr="Wordmark_center_Purple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105" y="6487457"/>
            <a:ext cx="2425295" cy="163374"/>
          </a:xfrm>
          <a:prstGeom prst="rect">
            <a:avLst/>
          </a:prstGeom>
        </p:spPr>
      </p:pic>
      <p:pic>
        <p:nvPicPr>
          <p:cNvPr id="6" name="Picture 5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16644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24895524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15" y="5945854"/>
            <a:ext cx="1371600" cy="9235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77334" y="6354234"/>
            <a:ext cx="2540000" cy="266700"/>
          </a:xfrm>
          <a:prstGeom prst="rect">
            <a:avLst/>
          </a:prstGeom>
        </p:spPr>
      </p:pic>
      <p:pic>
        <p:nvPicPr>
          <p:cNvPr id="2" name="Picture 1" descr="Bar_RtAngle_7502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7" y="4006085"/>
            <a:ext cx="2284303" cy="11277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71757" y="1179824"/>
            <a:ext cx="6972300" cy="2641756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TITLE HERE</a:t>
            </a:r>
            <a:br>
              <a:rPr lang="en-US" dirty="0"/>
            </a:br>
            <a:r>
              <a:rPr lang="en-US" dirty="0"/>
              <a:t>ENCODE NORMAL</a:t>
            </a:r>
            <a:br>
              <a:rPr lang="en-US" dirty="0"/>
            </a:br>
            <a:r>
              <a:rPr lang="en-US" dirty="0"/>
              <a:t>BLACK, 50 PT. </a:t>
            </a:r>
          </a:p>
        </p:txBody>
      </p:sp>
    </p:spTree>
    <p:extLst>
      <p:ext uri="{BB962C8B-B14F-4D97-AF65-F5344CB8AC3E}">
        <p14:creationId xmlns:p14="http://schemas.microsoft.com/office/powerpoint/2010/main" val="7693331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5" Type="http://schemas.openxmlformats.org/officeDocument/2006/relationships/slideLayout" Target="../slideLayouts/slideLayout9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37030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9868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63" r:id="rId2"/>
    <p:sldLayoutId id="2147483664" r:id="rId3"/>
    <p:sldLayoutId id="2147483665" r:id="rId4"/>
    <p:sldLayoutId id="2147483666" r:id="rId5"/>
    <p:sldLayoutId id="2147483667" r:id="rId6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4.png"/><Relationship Id="rId5" Type="http://schemas.microsoft.com/office/2007/relationships/hdphoto" Target="../media/hdphoto1.wdp"/><Relationship Id="rId4" Type="http://schemas.openxmlformats.org/officeDocument/2006/relationships/image" Target="../media/image83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4.png"/><Relationship Id="rId5" Type="http://schemas.microsoft.com/office/2007/relationships/hdphoto" Target="../media/hdphoto2.wdp"/><Relationship Id="rId4" Type="http://schemas.openxmlformats.org/officeDocument/2006/relationships/image" Target="../media/image87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0.png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7.xml"/><Relationship Id="rId4" Type="http://schemas.openxmlformats.org/officeDocument/2006/relationships/image" Target="NUL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NUL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4.png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7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7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7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7.xml"/><Relationship Id="rId4" Type="http://schemas.openxmlformats.org/officeDocument/2006/relationships/image" Target="NUL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7.xml"/><Relationship Id="rId4" Type="http://schemas.openxmlformats.org/officeDocument/2006/relationships/image" Target="NULL"/></Relationships>
</file>

<file path=ppt/slides/_rels/slide117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7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3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image" Target="NULL"/><Relationship Id="rId16" Type="http://schemas.openxmlformats.org/officeDocument/2006/relationships/image" Target="NULL"/><Relationship Id="rId1" Type="http://schemas.openxmlformats.org/officeDocument/2006/relationships/slideLayout" Target="../slideLayouts/slideLayout7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4.png"/></Relationships>
</file>

<file path=ppt/slides/_rels/slide124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18" Type="http://schemas.openxmlformats.org/officeDocument/2006/relationships/image" Target="NULL"/><Relationship Id="rId3" Type="http://schemas.openxmlformats.org/officeDocument/2006/relationships/image" Target="NULL"/><Relationship Id="rId21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17" Type="http://schemas.openxmlformats.org/officeDocument/2006/relationships/image" Target="NULL"/><Relationship Id="rId2" Type="http://schemas.openxmlformats.org/officeDocument/2006/relationships/image" Target="NULL"/><Relationship Id="rId16" Type="http://schemas.openxmlformats.org/officeDocument/2006/relationships/image" Target="NULL"/><Relationship Id="rId20" Type="http://schemas.openxmlformats.org/officeDocument/2006/relationships/image" Target="NULL"/><Relationship Id="rId1" Type="http://schemas.openxmlformats.org/officeDocument/2006/relationships/slideLayout" Target="../slideLayouts/slideLayout7.xml"/><Relationship Id="rId6" Type="http://schemas.openxmlformats.org/officeDocument/2006/relationships/image" Target="NULL"/><Relationship Id="rId11" Type="http://schemas.openxmlformats.org/officeDocument/2006/relationships/image" Target="NULL"/><Relationship Id="rId24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23" Type="http://schemas.openxmlformats.org/officeDocument/2006/relationships/image" Target="NULL"/><Relationship Id="rId10" Type="http://schemas.openxmlformats.org/officeDocument/2006/relationships/image" Target="NULL"/><Relationship Id="rId19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Relationship Id="rId22" Type="http://schemas.openxmlformats.org/officeDocument/2006/relationships/image" Target="NULL"/></Relationships>
</file>

<file path=ppt/slides/_rels/slide125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1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17" Type="http://schemas.openxmlformats.org/officeDocument/2006/relationships/image" Target="NULL"/><Relationship Id="rId2" Type="http://schemas.openxmlformats.org/officeDocument/2006/relationships/image" Target="NULL"/><Relationship Id="rId16" Type="http://schemas.openxmlformats.org/officeDocument/2006/relationships/image" Target="NULL"/><Relationship Id="rId20" Type="http://schemas.openxmlformats.org/officeDocument/2006/relationships/image" Target="NULL"/><Relationship Id="rId1" Type="http://schemas.openxmlformats.org/officeDocument/2006/relationships/slideLayout" Target="../slideLayouts/slideLayout7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10" Type="http://schemas.openxmlformats.org/officeDocument/2006/relationships/image" Target="NULL"/><Relationship Id="rId19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/Relationships>
</file>

<file path=ppt/slides/_rels/slide126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7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17" Type="http://schemas.openxmlformats.org/officeDocument/2006/relationships/image" Target="NULL"/><Relationship Id="rId2" Type="http://schemas.openxmlformats.org/officeDocument/2006/relationships/image" Target="NULL"/><Relationship Id="rId16" Type="http://schemas.openxmlformats.org/officeDocument/2006/relationships/image" Target="NULL"/><Relationship Id="rId1" Type="http://schemas.openxmlformats.org/officeDocument/2006/relationships/slideLayout" Target="../slideLayouts/slideLayout7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/Relationships>
</file>

<file path=ppt/slides/_rels/slide129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1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17" Type="http://schemas.openxmlformats.org/officeDocument/2006/relationships/image" Target="NULL"/><Relationship Id="rId2" Type="http://schemas.openxmlformats.org/officeDocument/2006/relationships/image" Target="NULL"/><Relationship Id="rId16" Type="http://schemas.openxmlformats.org/officeDocument/2006/relationships/image" Target="NULL"/><Relationship Id="rId1" Type="http://schemas.openxmlformats.org/officeDocument/2006/relationships/slideLayout" Target="../slideLayouts/slideLayout7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10" Type="http://schemas.openxmlformats.org/officeDocument/2006/relationships/image" Target="NULL"/><Relationship Id="rId19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97.png"/><Relationship Id="rId7" Type="http://schemas.openxmlformats.org/officeDocument/2006/relationships/image" Target="NUL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132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97.png"/><Relationship Id="rId7" Type="http://schemas.openxmlformats.org/officeDocument/2006/relationships/image" Target="NULL"/><Relationship Id="rId12" Type="http://schemas.openxmlformats.org/officeDocument/2006/relationships/image" Target="../media/image8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8.tiff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8.tiff"/><Relationship Id="rId4" Type="http://schemas.openxmlformats.org/officeDocument/2006/relationships/image" Target="NULL"/></Relationships>
</file>

<file path=ppt/slides/_rels/slide136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18" Type="http://schemas.openxmlformats.org/officeDocument/2006/relationships/image" Target="NULL"/><Relationship Id="rId3" Type="http://schemas.openxmlformats.org/officeDocument/2006/relationships/image" Target="../media/image97.png"/><Relationship Id="rId7" Type="http://schemas.openxmlformats.org/officeDocument/2006/relationships/image" Target="NULL"/><Relationship Id="rId12" Type="http://schemas.openxmlformats.org/officeDocument/2006/relationships/image" Target="NULL"/><Relationship Id="rId17" Type="http://schemas.openxmlformats.org/officeDocument/2006/relationships/image" Target="NULL"/><Relationship Id="rId2" Type="http://schemas.openxmlformats.org/officeDocument/2006/relationships/notesSlide" Target="../notesSlides/notesSlide8.xml"/><Relationship Id="rId16" Type="http://schemas.openxmlformats.org/officeDocument/2006/relationships/image" Target="NULL"/><Relationship Id="rId1" Type="http://schemas.openxmlformats.org/officeDocument/2006/relationships/slideLayout" Target="../slideLayouts/slideLayout7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../media/image98.tiff"/><Relationship Id="rId1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7" Type="http://schemas.openxmlformats.org/officeDocument/2006/relationships/image" Target="../media/image9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70.png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138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97.png"/><Relationship Id="rId7" Type="http://schemas.openxmlformats.org/officeDocument/2006/relationships/image" Target="NULL"/><Relationship Id="rId12" Type="http://schemas.microsoft.com/office/2007/relationships/hdphoto" Target="../media/hdphoto3.wdp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NULL"/><Relationship Id="rId11" Type="http://schemas.openxmlformats.org/officeDocument/2006/relationships/image" Target="../media/image87.png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cs.usfca.edu/~galles/visualization/BTree.html" TargetMode="Externa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3.png"/><Relationship Id="rId5" Type="http://schemas.openxmlformats.org/officeDocument/2006/relationships/image" Target="../media/image38.png"/><Relationship Id="rId4" Type="http://schemas.openxmlformats.org/officeDocument/2006/relationships/image" Target="../media/image51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1" Type="http://schemas.openxmlformats.org/officeDocument/2006/relationships/slideLayout" Target="../slideLayouts/slideLayout10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0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tiff"/><Relationship Id="rId2" Type="http://schemas.openxmlformats.org/officeDocument/2006/relationships/image" Target="../media/image49.tif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2.png"/><Relationship Id="rId4" Type="http://schemas.openxmlformats.org/officeDocument/2006/relationships/image" Target="../media/image51.tiff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NUL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7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7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7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7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7" Type="http://schemas.openxmlformats.org/officeDocument/2006/relationships/image" Target="../media/image57.png"/><Relationship Id="rId2" Type="http://schemas.openxmlformats.org/officeDocument/2006/relationships/image" Target="NULL"/><Relationship Id="rId1" Type="http://schemas.openxmlformats.org/officeDocument/2006/relationships/slideLayout" Target="../slideLayouts/slideLayout7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7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../media/image57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gif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marvinpdroid.medium.com/sort-like-a-boss-80ee71fc88e5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7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7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4" Type="http://schemas.openxmlformats.org/officeDocument/2006/relationships/image" Target="NULL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7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NUL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gif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marvinpdroid.medium.com/sort-like-a-boss-80ee71fc88e5" TargetMode="Externa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tiff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7.xml"/><Relationship Id="rId4" Type="http://schemas.openxmlformats.org/officeDocument/2006/relationships/image" Target="NUL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7.xm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tiff"/><Relationship Id="rId2" Type="http://schemas.openxmlformats.org/officeDocument/2006/relationships/image" Target="../media/image72.tiff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tiff"/><Relationship Id="rId2" Type="http://schemas.openxmlformats.org/officeDocument/2006/relationships/image" Target="../media/image74.tiff"/><Relationship Id="rId1" Type="http://schemas.openxmlformats.org/officeDocument/2006/relationships/slideLayout" Target="../slideLayouts/slideLayout7.xml"/><Relationship Id="rId5" Type="http://schemas.openxmlformats.org/officeDocument/2006/relationships/hyperlink" Target="http://computationaltales.blogspot.com/2011/04/why-tailors-use-insertion-sort.html" TargetMode="External"/><Relationship Id="rId4" Type="http://schemas.openxmlformats.org/officeDocument/2006/relationships/image" Target="../media/image76.tiff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tiff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0B201EC-50D5-C74A-A62E-936CE7677D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4900" y="2774950"/>
            <a:ext cx="4394200" cy="13081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5C14843-62F5-F548-A2A4-AD4881F899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180" y="558152"/>
            <a:ext cx="4394200" cy="1308100"/>
          </a:xfrm>
          <a:prstGeom prst="rect">
            <a:avLst/>
          </a:prstGeom>
        </p:spPr>
      </p:pic>
      <p:pic>
        <p:nvPicPr>
          <p:cNvPr id="7" name="Picture 6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D4F84CDB-8FF0-5B4F-B63B-9276E69A6E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068" y="558152"/>
            <a:ext cx="7510509" cy="5250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8185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>
            <a:extLst>
              <a:ext uri="{FF2B5EF4-FFF2-40B4-BE49-F238E27FC236}">
                <a16:creationId xmlns:a16="http://schemas.microsoft.com/office/drawing/2014/main" id="{E7F455F0-A877-ED43-A41F-3C98D9568088}"/>
              </a:ext>
            </a:extLst>
          </p:cNvPr>
          <p:cNvSpPr txBox="1"/>
          <p:nvPr/>
        </p:nvSpPr>
        <p:spPr>
          <a:xfrm>
            <a:off x="436813" y="1259531"/>
            <a:ext cx="24366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273C77"/>
                </a:solidFill>
              </a:rPr>
              <a:t>Recursion in Tree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8799289-F2CF-B141-821B-052CAABDE6C2}"/>
              </a:ext>
            </a:extLst>
          </p:cNvPr>
          <p:cNvSpPr/>
          <p:nvPr/>
        </p:nvSpPr>
        <p:spPr>
          <a:xfrm>
            <a:off x="4891981" y="1836857"/>
            <a:ext cx="443753" cy="437030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>
                <a:solidFill>
                  <a:schemeClr val="tx1"/>
                </a:solidFill>
              </a:rPr>
              <a:t>8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AFC505E-3AC4-DE4A-AD33-56012589F47D}"/>
              </a:ext>
            </a:extLst>
          </p:cNvPr>
          <p:cNvCxnSpPr>
            <a:cxnSpLocks/>
            <a:stCxn id="5" idx="1"/>
            <a:endCxn id="10" idx="0"/>
          </p:cNvCxnSpPr>
          <p:nvPr/>
        </p:nvCxnSpPr>
        <p:spPr>
          <a:xfrm flipH="1">
            <a:off x="3400141" y="2055373"/>
            <a:ext cx="1491840" cy="1044116"/>
          </a:xfrm>
          <a:prstGeom prst="straightConnector1">
            <a:avLst/>
          </a:prstGeom>
          <a:ln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C5581E7-D1E8-2F49-8E68-FF234AD8E0BA}"/>
              </a:ext>
            </a:extLst>
          </p:cNvPr>
          <p:cNvCxnSpPr>
            <a:cxnSpLocks/>
            <a:stCxn id="5" idx="3"/>
            <a:endCxn id="20" idx="0"/>
          </p:cNvCxnSpPr>
          <p:nvPr/>
        </p:nvCxnSpPr>
        <p:spPr>
          <a:xfrm>
            <a:off x="5335734" y="2055372"/>
            <a:ext cx="1378136" cy="960499"/>
          </a:xfrm>
          <a:prstGeom prst="straightConnector1">
            <a:avLst/>
          </a:prstGeom>
          <a:ln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FD9388C8-03E2-A14F-8B4D-7954B0E39785}"/>
              </a:ext>
            </a:extLst>
          </p:cNvPr>
          <p:cNvGrpSpPr/>
          <p:nvPr/>
        </p:nvGrpSpPr>
        <p:grpSpPr>
          <a:xfrm>
            <a:off x="2512636" y="3099488"/>
            <a:ext cx="2271014" cy="2061390"/>
            <a:chOff x="1201892" y="3120319"/>
            <a:chExt cx="3028018" cy="274852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0D09519-8CDD-9742-B2CE-3F25EE54DA4C}"/>
                </a:ext>
              </a:extLst>
            </p:cNvPr>
            <p:cNvSpPr/>
            <p:nvPr/>
          </p:nvSpPr>
          <p:spPr>
            <a:xfrm>
              <a:off x="2089397" y="3120319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1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A46894C-8801-4446-AA99-9EDF3727EA59}"/>
                </a:ext>
              </a:extLst>
            </p:cNvPr>
            <p:cNvSpPr/>
            <p:nvPr/>
          </p:nvSpPr>
          <p:spPr>
            <a:xfrm>
              <a:off x="1201892" y="409313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1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18121D2-BE34-9C4B-81D1-10B27311B4D3}"/>
                </a:ext>
              </a:extLst>
            </p:cNvPr>
            <p:cNvSpPr/>
            <p:nvPr/>
          </p:nvSpPr>
          <p:spPr>
            <a:xfrm>
              <a:off x="2885624" y="409313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100" dirty="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8A52230-685D-0F45-B269-33678573D880}"/>
                </a:ext>
              </a:extLst>
            </p:cNvPr>
            <p:cNvSpPr/>
            <p:nvPr/>
          </p:nvSpPr>
          <p:spPr>
            <a:xfrm>
              <a:off x="2133010" y="525412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100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03D1FFD-FBC2-9342-983D-9E9A1115CC86}"/>
                </a:ext>
              </a:extLst>
            </p:cNvPr>
            <p:cNvSpPr/>
            <p:nvPr/>
          </p:nvSpPr>
          <p:spPr>
            <a:xfrm>
              <a:off x="3638240" y="528613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100" dirty="0">
                  <a:solidFill>
                    <a:schemeClr val="tx1"/>
                  </a:solidFill>
                </a:rPr>
                <a:t>7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191D0277-F435-B34B-9C70-9BEEA18718A1}"/>
                </a:ext>
              </a:extLst>
            </p:cNvPr>
            <p:cNvCxnSpPr>
              <a:cxnSpLocks/>
              <a:stCxn id="10" idx="1"/>
              <a:endCxn id="11" idx="0"/>
            </p:cNvCxnSpPr>
            <p:nvPr/>
          </p:nvCxnSpPr>
          <p:spPr>
            <a:xfrm flipH="1">
              <a:off x="1497727" y="3411672"/>
              <a:ext cx="591670" cy="68146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6EBEF54E-E690-F043-841C-4DA5DACD33B0}"/>
                </a:ext>
              </a:extLst>
            </p:cNvPr>
            <p:cNvCxnSpPr>
              <a:cxnSpLocks/>
              <a:stCxn id="10" idx="3"/>
              <a:endCxn id="12" idx="0"/>
            </p:cNvCxnSpPr>
            <p:nvPr/>
          </p:nvCxnSpPr>
          <p:spPr>
            <a:xfrm>
              <a:off x="2681067" y="3411672"/>
              <a:ext cx="500392" cy="68146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EE7E2137-2309-8849-99B5-3BC90E5C96BA}"/>
                </a:ext>
              </a:extLst>
            </p:cNvPr>
            <p:cNvCxnSpPr>
              <a:cxnSpLocks/>
              <a:stCxn id="12" idx="3"/>
              <a:endCxn id="14" idx="0"/>
            </p:cNvCxnSpPr>
            <p:nvPr/>
          </p:nvCxnSpPr>
          <p:spPr>
            <a:xfrm>
              <a:off x="3477294" y="4384489"/>
              <a:ext cx="456781" cy="90164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B19B71B6-799F-DE4B-A757-AC2F1C036141}"/>
                </a:ext>
              </a:extLst>
            </p:cNvPr>
            <p:cNvCxnSpPr>
              <a:cxnSpLocks/>
              <a:stCxn id="12" idx="1"/>
              <a:endCxn id="13" idx="0"/>
            </p:cNvCxnSpPr>
            <p:nvPr/>
          </p:nvCxnSpPr>
          <p:spPr>
            <a:xfrm flipH="1">
              <a:off x="2428845" y="4384489"/>
              <a:ext cx="456779" cy="86963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D191945-0409-E340-99AB-783CCAD3B08C}"/>
              </a:ext>
            </a:extLst>
          </p:cNvPr>
          <p:cNvGrpSpPr/>
          <p:nvPr/>
        </p:nvGrpSpPr>
        <p:grpSpPr>
          <a:xfrm>
            <a:off x="5861246" y="3015871"/>
            <a:ext cx="1706552" cy="1031745"/>
            <a:chOff x="5666706" y="3008829"/>
            <a:chExt cx="2275402" cy="137566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9E30F76-C335-F64E-84DF-24B0C1BC0D2E}"/>
                </a:ext>
              </a:extLst>
            </p:cNvPr>
            <p:cNvSpPr/>
            <p:nvPr/>
          </p:nvSpPr>
          <p:spPr>
            <a:xfrm>
              <a:off x="6507702" y="3008829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100" dirty="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99F6B216-6E4B-014C-9E9A-8AC069221D50}"/>
                </a:ext>
              </a:extLst>
            </p:cNvPr>
            <p:cNvSpPr/>
            <p:nvPr/>
          </p:nvSpPr>
          <p:spPr>
            <a:xfrm>
              <a:off x="7350438" y="3701305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100" dirty="0">
                  <a:solidFill>
                    <a:schemeClr val="tx1"/>
                  </a:solidFill>
                </a:rPr>
                <a:t>14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EB655277-89B1-7141-9D8A-32F1F69C28FA}"/>
                </a:ext>
              </a:extLst>
            </p:cNvPr>
            <p:cNvCxnSpPr>
              <a:cxnSpLocks/>
              <a:stCxn id="20" idx="3"/>
              <a:endCxn id="21" idx="0"/>
            </p:cNvCxnSpPr>
            <p:nvPr/>
          </p:nvCxnSpPr>
          <p:spPr>
            <a:xfrm>
              <a:off x="7099372" y="3300182"/>
              <a:ext cx="546901" cy="40112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A4C6BE8-087B-E848-AEE8-C4761C0EC53A}"/>
                </a:ext>
              </a:extLst>
            </p:cNvPr>
            <p:cNvSpPr/>
            <p:nvPr/>
          </p:nvSpPr>
          <p:spPr>
            <a:xfrm>
              <a:off x="5666706" y="380178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100" dirty="0">
                  <a:solidFill>
                    <a:schemeClr val="tx1"/>
                  </a:solidFill>
                </a:rPr>
                <a:t>2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99FFB991-C935-7A46-8D82-35A66086F50A}"/>
                </a:ext>
              </a:extLst>
            </p:cNvPr>
            <p:cNvCxnSpPr>
              <a:cxnSpLocks/>
              <a:stCxn id="20" idx="1"/>
              <a:endCxn id="23" idx="0"/>
            </p:cNvCxnSpPr>
            <p:nvPr/>
          </p:nvCxnSpPr>
          <p:spPr>
            <a:xfrm flipH="1">
              <a:off x="5962541" y="3300182"/>
              <a:ext cx="545161" cy="50160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riangle 24">
            <a:extLst>
              <a:ext uri="{FF2B5EF4-FFF2-40B4-BE49-F238E27FC236}">
                <a16:creationId xmlns:a16="http://schemas.microsoft.com/office/drawing/2014/main" id="{5969A5CA-92AB-8043-98AD-906CE392C8D4}"/>
              </a:ext>
            </a:extLst>
          </p:cNvPr>
          <p:cNvSpPr/>
          <p:nvPr/>
        </p:nvSpPr>
        <p:spPr>
          <a:xfrm>
            <a:off x="1673452" y="3099489"/>
            <a:ext cx="3662282" cy="2391566"/>
          </a:xfrm>
          <a:prstGeom prst="triangle">
            <a:avLst>
              <a:gd name="adj" fmla="val 47200"/>
            </a:avLst>
          </a:prstGeom>
          <a:solidFill>
            <a:srgbClr val="FFC000">
              <a:alpha val="71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6" name="Triangle 25">
            <a:extLst>
              <a:ext uri="{FF2B5EF4-FFF2-40B4-BE49-F238E27FC236}">
                <a16:creationId xmlns:a16="http://schemas.microsoft.com/office/drawing/2014/main" id="{F931C7B6-1500-F140-8E92-4E006F128DC0}"/>
              </a:ext>
            </a:extLst>
          </p:cNvPr>
          <p:cNvSpPr/>
          <p:nvPr/>
        </p:nvSpPr>
        <p:spPr>
          <a:xfrm>
            <a:off x="5381417" y="3015871"/>
            <a:ext cx="2690421" cy="1095123"/>
          </a:xfrm>
          <a:prstGeom prst="triangle">
            <a:avLst>
              <a:gd name="adj" fmla="val 49304"/>
            </a:avLst>
          </a:prstGeom>
          <a:solidFill>
            <a:srgbClr val="00B050">
              <a:alpha val="71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8CC8A4B-B6A8-A847-B68B-7B8DE3DA2DD6}"/>
              </a:ext>
            </a:extLst>
          </p:cNvPr>
          <p:cNvSpPr/>
          <p:nvPr/>
        </p:nvSpPr>
        <p:spPr>
          <a:xfrm>
            <a:off x="4891981" y="1797647"/>
            <a:ext cx="443753" cy="437030"/>
          </a:xfrm>
          <a:prstGeom prst="ellipse">
            <a:avLst/>
          </a:prstGeom>
          <a:solidFill>
            <a:srgbClr val="FF0000">
              <a:alpha val="71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4168160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5" grpId="0" animBg="1"/>
      <p:bldP spid="26" grpId="0" animBg="1"/>
      <p:bldP spid="27" grpId="0" animBg="1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0F71384-0F6A-FD43-BB98-D116499B6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Testing Question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760B966-6EEA-E64D-B46D-7206F0E745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5450" y="2082800"/>
            <a:ext cx="5753100" cy="2692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879C5D1-3127-0746-9C33-106B74379BEA}"/>
              </a:ext>
            </a:extLst>
          </p:cNvPr>
          <p:cNvSpPr/>
          <p:nvPr/>
        </p:nvSpPr>
        <p:spPr>
          <a:xfrm>
            <a:off x="2043953" y="2680447"/>
            <a:ext cx="4634753" cy="1667435"/>
          </a:xfrm>
          <a:prstGeom prst="roundRect">
            <a:avLst/>
          </a:prstGeom>
          <a:solidFill>
            <a:srgbClr val="2C2D3A">
              <a:alpha val="9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3565071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EA72644-187D-FC42-A888-759DE6DE0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Testing Question</a:t>
            </a:r>
          </a:p>
        </p:txBody>
      </p:sp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B379EFDC-0174-4248-9208-3F6F48DD12D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88913" y="2813535"/>
            <a:ext cx="8364668" cy="683746"/>
          </a:xfrm>
        </p:spPr>
        <p:txBody>
          <a:bodyPr/>
          <a:lstStyle/>
          <a:p>
            <a:pPr marL="0" indent="0">
              <a:buNone/>
            </a:pPr>
            <a:r>
              <a:rPr lang="en-US" sz="3600" i="1" dirty="0">
                <a:solidFill>
                  <a:srgbClr val="0070C0"/>
                </a:solidFill>
              </a:rPr>
              <a:t>How do I know my code is correct?</a:t>
            </a:r>
          </a:p>
        </p:txBody>
      </p:sp>
      <p:sp>
        <p:nvSpPr>
          <p:cNvPr id="12" name="Text Placeholder 1">
            <a:extLst>
              <a:ext uri="{FF2B5EF4-FFF2-40B4-BE49-F238E27FC236}">
                <a16:creationId xmlns:a16="http://schemas.microsoft.com/office/drawing/2014/main" id="{095B7409-D44D-2544-ADB3-52BD6A4C867B}"/>
              </a:ext>
            </a:extLst>
          </p:cNvPr>
          <p:cNvSpPr txBox="1">
            <a:spLocks/>
          </p:cNvSpPr>
          <p:nvPr/>
        </p:nvSpPr>
        <p:spPr>
          <a:xfrm>
            <a:off x="1859581" y="4350581"/>
            <a:ext cx="5433208" cy="683746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en-US" sz="3600" i="1" dirty="0">
                <a:solidFill>
                  <a:srgbClr val="4D72BF"/>
                </a:solidFill>
                <a:highlight>
                  <a:srgbClr val="FFFF00"/>
                </a:highlight>
              </a:rPr>
              <a:t>Code</a:t>
            </a:r>
            <a:r>
              <a:rPr lang="en-US" sz="3600" i="1" dirty="0">
                <a:solidFill>
                  <a:srgbClr val="4D72BF"/>
                </a:solidFill>
              </a:rPr>
              <a:t> is correct</a:t>
            </a:r>
          </a:p>
        </p:txBody>
      </p:sp>
      <p:sp>
        <p:nvSpPr>
          <p:cNvPr id="13" name="Text Placeholder 1">
            <a:extLst>
              <a:ext uri="{FF2B5EF4-FFF2-40B4-BE49-F238E27FC236}">
                <a16:creationId xmlns:a16="http://schemas.microsoft.com/office/drawing/2014/main" id="{DF3D158E-D3D1-2F4B-99BD-4F2ECEAB629D}"/>
              </a:ext>
            </a:extLst>
          </p:cNvPr>
          <p:cNvSpPr txBox="1">
            <a:spLocks/>
          </p:cNvSpPr>
          <p:nvPr/>
        </p:nvSpPr>
        <p:spPr>
          <a:xfrm>
            <a:off x="5673045" y="4947307"/>
            <a:ext cx="3182470" cy="683746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en-US" sz="3600" i="1" dirty="0">
                <a:solidFill>
                  <a:srgbClr val="4CAD5B"/>
                </a:solidFill>
              </a:rPr>
              <a:t>Test will pass</a:t>
            </a:r>
          </a:p>
        </p:txBody>
      </p:sp>
      <p:sp>
        <p:nvSpPr>
          <p:cNvPr id="14" name="Text Placeholder 1">
            <a:extLst>
              <a:ext uri="{FF2B5EF4-FFF2-40B4-BE49-F238E27FC236}">
                <a16:creationId xmlns:a16="http://schemas.microsoft.com/office/drawing/2014/main" id="{E9593CD5-40B6-E645-BEE5-030549A2DFF2}"/>
              </a:ext>
            </a:extLst>
          </p:cNvPr>
          <p:cNvSpPr txBox="1">
            <a:spLocks/>
          </p:cNvSpPr>
          <p:nvPr/>
        </p:nvSpPr>
        <p:spPr>
          <a:xfrm>
            <a:off x="1859581" y="5544033"/>
            <a:ext cx="5433208" cy="683746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en-US" sz="3600" i="1" dirty="0">
                <a:solidFill>
                  <a:srgbClr val="4D72BF"/>
                </a:solidFill>
                <a:highlight>
                  <a:srgbClr val="FFFF00"/>
                </a:highlight>
              </a:rPr>
              <a:t>Test</a:t>
            </a:r>
            <a:r>
              <a:rPr lang="en-US" sz="3600" i="1" dirty="0">
                <a:solidFill>
                  <a:srgbClr val="4D72BF"/>
                </a:solidFill>
              </a:rPr>
              <a:t> is correct</a:t>
            </a:r>
          </a:p>
        </p:txBody>
      </p:sp>
      <p:sp>
        <p:nvSpPr>
          <p:cNvPr id="15" name="Right Brace 14">
            <a:extLst>
              <a:ext uri="{FF2B5EF4-FFF2-40B4-BE49-F238E27FC236}">
                <a16:creationId xmlns:a16="http://schemas.microsoft.com/office/drawing/2014/main" id="{2161C3BA-D662-7841-9080-2B9ED71E6FE2}"/>
              </a:ext>
            </a:extLst>
          </p:cNvPr>
          <p:cNvSpPr/>
          <p:nvPr/>
        </p:nvSpPr>
        <p:spPr>
          <a:xfrm>
            <a:off x="5181600" y="4692454"/>
            <a:ext cx="340659" cy="1188393"/>
          </a:xfrm>
          <a:prstGeom prst="rightBrace">
            <a:avLst/>
          </a:prstGeom>
          <a:ln>
            <a:solidFill>
              <a:srgbClr val="4D72B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6170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5" grpId="0" animBg="1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EA72644-187D-FC42-A888-759DE6DE0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Testing Question</a:t>
            </a:r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7F0761D2-0DD7-564B-BC62-B9FEB6D1CB5B}"/>
              </a:ext>
            </a:extLst>
          </p:cNvPr>
          <p:cNvSpPr txBox="1">
            <a:spLocks/>
          </p:cNvSpPr>
          <p:nvPr/>
        </p:nvSpPr>
        <p:spPr>
          <a:xfrm>
            <a:off x="259976" y="4686114"/>
            <a:ext cx="8595539" cy="683746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en-US" sz="3200" i="1" dirty="0">
                <a:solidFill>
                  <a:srgbClr val="0070C0"/>
                </a:solidFill>
              </a:rPr>
              <a:t>“If code and test are correct, test will pass”</a:t>
            </a:r>
          </a:p>
        </p:txBody>
      </p:sp>
      <p:sp>
        <p:nvSpPr>
          <p:cNvPr id="12" name="Text Placeholder 1">
            <a:extLst>
              <a:ext uri="{FF2B5EF4-FFF2-40B4-BE49-F238E27FC236}">
                <a16:creationId xmlns:a16="http://schemas.microsoft.com/office/drawing/2014/main" id="{095B7409-D44D-2544-ADB3-52BD6A4C867B}"/>
              </a:ext>
            </a:extLst>
          </p:cNvPr>
          <p:cNvSpPr txBox="1">
            <a:spLocks/>
          </p:cNvSpPr>
          <p:nvPr/>
        </p:nvSpPr>
        <p:spPr>
          <a:xfrm>
            <a:off x="1599604" y="2018977"/>
            <a:ext cx="5433208" cy="683746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en-US" sz="3600" i="1" dirty="0">
                <a:solidFill>
                  <a:srgbClr val="4D72BF"/>
                </a:solidFill>
                <a:highlight>
                  <a:srgbClr val="FFFF00"/>
                </a:highlight>
              </a:rPr>
              <a:t>Code</a:t>
            </a:r>
            <a:r>
              <a:rPr lang="en-US" sz="3600" i="1" dirty="0">
                <a:solidFill>
                  <a:srgbClr val="4D72BF"/>
                </a:solidFill>
              </a:rPr>
              <a:t> is correct</a:t>
            </a:r>
          </a:p>
        </p:txBody>
      </p:sp>
      <p:sp>
        <p:nvSpPr>
          <p:cNvPr id="13" name="Text Placeholder 1">
            <a:extLst>
              <a:ext uri="{FF2B5EF4-FFF2-40B4-BE49-F238E27FC236}">
                <a16:creationId xmlns:a16="http://schemas.microsoft.com/office/drawing/2014/main" id="{DF3D158E-D3D1-2F4B-99BD-4F2ECEAB629D}"/>
              </a:ext>
            </a:extLst>
          </p:cNvPr>
          <p:cNvSpPr txBox="1">
            <a:spLocks/>
          </p:cNvSpPr>
          <p:nvPr/>
        </p:nvSpPr>
        <p:spPr>
          <a:xfrm>
            <a:off x="5413067" y="2615703"/>
            <a:ext cx="3442447" cy="683746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en-US" sz="3600" i="1" dirty="0">
                <a:solidFill>
                  <a:srgbClr val="4CAD5B"/>
                </a:solidFill>
              </a:rPr>
              <a:t>Test will pass</a:t>
            </a:r>
          </a:p>
        </p:txBody>
      </p:sp>
      <p:sp>
        <p:nvSpPr>
          <p:cNvPr id="14" name="Text Placeholder 1">
            <a:extLst>
              <a:ext uri="{FF2B5EF4-FFF2-40B4-BE49-F238E27FC236}">
                <a16:creationId xmlns:a16="http://schemas.microsoft.com/office/drawing/2014/main" id="{E9593CD5-40B6-E645-BEE5-030549A2DFF2}"/>
              </a:ext>
            </a:extLst>
          </p:cNvPr>
          <p:cNvSpPr txBox="1">
            <a:spLocks/>
          </p:cNvSpPr>
          <p:nvPr/>
        </p:nvSpPr>
        <p:spPr>
          <a:xfrm>
            <a:off x="1599604" y="3212429"/>
            <a:ext cx="5433208" cy="683746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en-US" sz="3600" i="1" dirty="0">
                <a:solidFill>
                  <a:srgbClr val="4D72BF"/>
                </a:solidFill>
                <a:highlight>
                  <a:srgbClr val="FFFF00"/>
                </a:highlight>
              </a:rPr>
              <a:t>Test</a:t>
            </a:r>
            <a:r>
              <a:rPr lang="en-US" sz="3600" i="1" dirty="0">
                <a:solidFill>
                  <a:srgbClr val="4D72BF"/>
                </a:solidFill>
              </a:rPr>
              <a:t> is correct</a:t>
            </a:r>
          </a:p>
        </p:txBody>
      </p:sp>
      <p:sp>
        <p:nvSpPr>
          <p:cNvPr id="15" name="Right Brace 14">
            <a:extLst>
              <a:ext uri="{FF2B5EF4-FFF2-40B4-BE49-F238E27FC236}">
                <a16:creationId xmlns:a16="http://schemas.microsoft.com/office/drawing/2014/main" id="{2161C3BA-D662-7841-9080-2B9ED71E6FE2}"/>
              </a:ext>
            </a:extLst>
          </p:cNvPr>
          <p:cNvSpPr/>
          <p:nvPr/>
        </p:nvSpPr>
        <p:spPr>
          <a:xfrm>
            <a:off x="4921623" y="2360850"/>
            <a:ext cx="340659" cy="1188393"/>
          </a:xfrm>
          <a:prstGeom prst="rightBrace">
            <a:avLst/>
          </a:prstGeom>
          <a:ln>
            <a:solidFill>
              <a:srgbClr val="4D72B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7952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EA72644-187D-FC42-A888-759DE6DE0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Testing Question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56617A3-1AFC-FC4B-940E-768F607E84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756" y="2222126"/>
            <a:ext cx="3708400" cy="3543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56B8DF4-4D9B-DA4C-8CD2-0EC91DFC52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3635" y="3460376"/>
            <a:ext cx="4051300" cy="533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6944A69-A65A-554E-900C-D1BFE5434A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170" b="89872" l="10000" r="90000">
                        <a14:foregroundMark x1="43571" y1="8964" x2="43571" y2="8964"/>
                        <a14:foregroundMark x1="74405" y1="6170" x2="74405" y2="6170"/>
                        <a14:foregroundMark x1="49762" y1="55763" x2="49762" y2="55763"/>
                        <a14:foregroundMark x1="53810" y1="54598" x2="53810" y2="54598"/>
                        <a14:backgroundMark x1="49762" y1="54948" x2="49762" y2="5494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50713" y="4478820"/>
            <a:ext cx="2258886" cy="23072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A3CD162-36F5-5149-82A2-D10A59C9D8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68105" y="2222126"/>
            <a:ext cx="1083286" cy="991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333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EA72644-187D-FC42-A888-759DE6DE0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Testing Question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8D794D-3030-BA46-BC76-EF44373EB7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418" y="2171327"/>
            <a:ext cx="5664200" cy="2133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B41BDFF-81EA-614F-B3EC-BF143F4CB1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1418" y="4597025"/>
            <a:ext cx="3924300" cy="622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290BEFB-31C1-5845-828E-EC580EF5F9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763" b="92271" l="4527" r="92181">
                        <a14:foregroundMark x1="4527" y1="55556" x2="4527" y2="55556"/>
                        <a14:foregroundMark x1="25926" y1="92271" x2="25926" y2="92271"/>
                        <a14:foregroundMark x1="86831" y1="7246" x2="86831" y2="7246"/>
                        <a14:foregroundMark x1="92181" y1="7246" x2="92181" y2="724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782235" y="941023"/>
            <a:ext cx="2279800" cy="194065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2209D68-BD91-8F4E-865B-6A8884D62F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40592" y="4497613"/>
            <a:ext cx="1083286" cy="991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324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EA72644-187D-FC42-A888-759DE6DE0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Testing Question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A0AF1A4-4E9F-144B-991A-730C7BFBE1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418" y="1795038"/>
            <a:ext cx="5969000" cy="2146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383E187-4B26-B744-9F3C-33D42BAA40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1418" y="4372867"/>
            <a:ext cx="5251824" cy="16167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38E764F-07E7-E340-8A51-49C3ACAFD8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4634" y="5877242"/>
            <a:ext cx="1238997" cy="829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669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0B95ED4-6975-9646-91A8-E215F7575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Testing Question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C78C82-78C6-124C-97D2-3A0252B332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14"/>
          <a:stretch/>
        </p:blipFill>
        <p:spPr>
          <a:xfrm>
            <a:off x="1382824" y="1927411"/>
            <a:ext cx="6378351" cy="38010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6162217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EA72644-187D-FC42-A888-759DE6DE0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Testing Question</a:t>
            </a:r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7F0761D2-0DD7-564B-BC62-B9FEB6D1CB5B}"/>
              </a:ext>
            </a:extLst>
          </p:cNvPr>
          <p:cNvSpPr txBox="1">
            <a:spLocks/>
          </p:cNvSpPr>
          <p:nvPr/>
        </p:nvSpPr>
        <p:spPr>
          <a:xfrm>
            <a:off x="259976" y="2542335"/>
            <a:ext cx="8595539" cy="683746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en-US" sz="3200" i="1" dirty="0">
                <a:solidFill>
                  <a:srgbClr val="0070C0"/>
                </a:solidFill>
              </a:rPr>
              <a:t>“If </a:t>
            </a:r>
            <a:r>
              <a:rPr lang="en-US" sz="3200" i="1" dirty="0">
                <a:solidFill>
                  <a:srgbClr val="0070C0"/>
                </a:solidFill>
                <a:highlight>
                  <a:srgbClr val="FFFF00"/>
                </a:highlight>
              </a:rPr>
              <a:t>code and test are correct</a:t>
            </a:r>
            <a:r>
              <a:rPr lang="en-US" sz="3200" i="1" dirty="0">
                <a:solidFill>
                  <a:srgbClr val="0070C0"/>
                </a:solidFill>
              </a:rPr>
              <a:t>, </a:t>
            </a:r>
            <a:r>
              <a:rPr lang="en-US" sz="3200" i="1" dirty="0">
                <a:solidFill>
                  <a:srgbClr val="0070C0"/>
                </a:solidFill>
                <a:highlight>
                  <a:srgbClr val="00FFFF"/>
                </a:highlight>
              </a:rPr>
              <a:t>tests will pass</a:t>
            </a:r>
            <a:r>
              <a:rPr lang="en-US" sz="3200" i="1" dirty="0">
                <a:solidFill>
                  <a:srgbClr val="0070C0"/>
                </a:solidFill>
              </a:rPr>
              <a:t>”</a:t>
            </a:r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6CECFFCF-D4C0-D149-8C66-82BF001C0769}"/>
              </a:ext>
            </a:extLst>
          </p:cNvPr>
          <p:cNvSpPr txBox="1">
            <a:spLocks/>
          </p:cNvSpPr>
          <p:nvPr/>
        </p:nvSpPr>
        <p:spPr>
          <a:xfrm>
            <a:off x="259976" y="3907229"/>
            <a:ext cx="8595539" cy="683746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i="1" dirty="0">
                <a:solidFill>
                  <a:srgbClr val="4D72BF"/>
                </a:solidFill>
              </a:rPr>
              <a:t>“If </a:t>
            </a:r>
            <a:r>
              <a:rPr lang="en-US" sz="3200" i="1" dirty="0">
                <a:solidFill>
                  <a:srgbClr val="4D72BF"/>
                </a:solidFill>
                <a:highlight>
                  <a:srgbClr val="00FFFF"/>
                </a:highlight>
              </a:rPr>
              <a:t>tests pass</a:t>
            </a:r>
            <a:r>
              <a:rPr lang="en-US" sz="3200" i="1" dirty="0">
                <a:solidFill>
                  <a:srgbClr val="4D72BF"/>
                </a:solidFill>
              </a:rPr>
              <a:t>, </a:t>
            </a:r>
            <a:r>
              <a:rPr lang="en-US" sz="3200" i="1" dirty="0">
                <a:solidFill>
                  <a:srgbClr val="4D72BF"/>
                </a:solidFill>
                <a:highlight>
                  <a:srgbClr val="FFFF00"/>
                </a:highlight>
              </a:rPr>
              <a:t>code and test are correct</a:t>
            </a:r>
            <a:r>
              <a:rPr lang="en-US" sz="3200" i="1" dirty="0">
                <a:solidFill>
                  <a:srgbClr val="4D72BF"/>
                </a:solidFill>
              </a:rPr>
              <a:t>?”</a:t>
            </a:r>
          </a:p>
        </p:txBody>
      </p:sp>
    </p:spTree>
    <p:extLst>
      <p:ext uri="{BB962C8B-B14F-4D97-AF65-F5344CB8AC3E}">
        <p14:creationId xmlns:p14="http://schemas.microsoft.com/office/powerpoint/2010/main" val="3126385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8" grpId="0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EA72644-187D-FC42-A888-759DE6DE0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Testing Question</a:t>
            </a:r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7F0761D2-0DD7-564B-BC62-B9FEB6D1CB5B}"/>
              </a:ext>
            </a:extLst>
          </p:cNvPr>
          <p:cNvSpPr txBox="1">
            <a:spLocks/>
          </p:cNvSpPr>
          <p:nvPr/>
        </p:nvSpPr>
        <p:spPr>
          <a:xfrm>
            <a:off x="578223" y="2571364"/>
            <a:ext cx="7987553" cy="683746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en-US" sz="2800" i="1" dirty="0">
                <a:solidFill>
                  <a:srgbClr val="0070C0"/>
                </a:solidFill>
              </a:rPr>
              <a:t>“If </a:t>
            </a:r>
            <a:r>
              <a:rPr lang="en-US" sz="2800" i="1" dirty="0">
                <a:solidFill>
                  <a:srgbClr val="0070C0"/>
                </a:solidFill>
                <a:highlight>
                  <a:srgbClr val="FFFF00"/>
                </a:highlight>
              </a:rPr>
              <a:t>code and test are correct</a:t>
            </a:r>
            <a:r>
              <a:rPr lang="en-US" sz="2800" i="1" dirty="0">
                <a:solidFill>
                  <a:srgbClr val="0070C0"/>
                </a:solidFill>
              </a:rPr>
              <a:t>, </a:t>
            </a:r>
            <a:r>
              <a:rPr lang="en-US" sz="2800" i="1" dirty="0">
                <a:solidFill>
                  <a:srgbClr val="0070C0"/>
                </a:solidFill>
                <a:highlight>
                  <a:srgbClr val="00FFFF"/>
                </a:highlight>
              </a:rPr>
              <a:t>tests will pass</a:t>
            </a:r>
            <a:r>
              <a:rPr lang="en-US" sz="2800" i="1" dirty="0">
                <a:solidFill>
                  <a:srgbClr val="0070C0"/>
                </a:solidFill>
              </a:rPr>
              <a:t>”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A375753-C796-9240-BC3F-D08715A1B023}"/>
              </a:ext>
            </a:extLst>
          </p:cNvPr>
          <p:cNvGrpSpPr/>
          <p:nvPr/>
        </p:nvGrpSpPr>
        <p:grpSpPr>
          <a:xfrm>
            <a:off x="1017494" y="3226082"/>
            <a:ext cx="4549591" cy="1265237"/>
            <a:chOff x="1017494" y="3226082"/>
            <a:chExt cx="4549591" cy="1265237"/>
          </a:xfrm>
        </p:grpSpPr>
        <p:sp>
          <p:nvSpPr>
            <p:cNvPr id="2" name="Left Brace 1">
              <a:extLst>
                <a:ext uri="{FF2B5EF4-FFF2-40B4-BE49-F238E27FC236}">
                  <a16:creationId xmlns:a16="http://schemas.microsoft.com/office/drawing/2014/main" id="{E6A69AE9-0FA6-2142-BB19-C5F59C5B9719}"/>
                </a:ext>
              </a:extLst>
            </p:cNvPr>
            <p:cNvSpPr/>
            <p:nvPr/>
          </p:nvSpPr>
          <p:spPr>
            <a:xfrm rot="16200000">
              <a:off x="3077137" y="1166439"/>
              <a:ext cx="430306" cy="4549591"/>
            </a:xfrm>
            <a:prstGeom prst="leftBrac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128F4F9-3BBE-C845-A505-3551B3B7C1F5}"/>
                </a:ext>
              </a:extLst>
            </p:cNvPr>
            <p:cNvSpPr txBox="1"/>
            <p:nvPr/>
          </p:nvSpPr>
          <p:spPr>
            <a:xfrm>
              <a:off x="3056964" y="3721878"/>
              <a:ext cx="476412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dirty="0"/>
                <a:t>P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FEAC9CC-19B1-C84F-9655-0B6AC8718952}"/>
              </a:ext>
            </a:extLst>
          </p:cNvPr>
          <p:cNvGrpSpPr/>
          <p:nvPr/>
        </p:nvGrpSpPr>
        <p:grpSpPr>
          <a:xfrm>
            <a:off x="5827062" y="3226082"/>
            <a:ext cx="2540531" cy="1219201"/>
            <a:chOff x="5827062" y="3226082"/>
            <a:chExt cx="2540531" cy="1219201"/>
          </a:xfrm>
        </p:grpSpPr>
        <p:sp>
          <p:nvSpPr>
            <p:cNvPr id="7" name="Left Brace 6">
              <a:extLst>
                <a:ext uri="{FF2B5EF4-FFF2-40B4-BE49-F238E27FC236}">
                  <a16:creationId xmlns:a16="http://schemas.microsoft.com/office/drawing/2014/main" id="{DD280261-6D38-8344-913A-3577A0B3B576}"/>
                </a:ext>
              </a:extLst>
            </p:cNvPr>
            <p:cNvSpPr/>
            <p:nvPr/>
          </p:nvSpPr>
          <p:spPr>
            <a:xfrm rot="16200000">
              <a:off x="6882175" y="2170969"/>
              <a:ext cx="430306" cy="2540531"/>
            </a:xfrm>
            <a:prstGeom prst="leftBrac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6EA5BEF-8512-4142-88E2-50FECDD10369}"/>
                </a:ext>
              </a:extLst>
            </p:cNvPr>
            <p:cNvSpPr txBox="1"/>
            <p:nvPr/>
          </p:nvSpPr>
          <p:spPr>
            <a:xfrm>
              <a:off x="6896293" y="3675842"/>
              <a:ext cx="580271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dirty="0"/>
                <a:t>Q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E20F13E-EAA4-2E48-82A9-0501AA145BDA}"/>
                  </a:ext>
                </a:extLst>
              </p:cNvPr>
              <p:cNvSpPr txBox="1"/>
              <p:nvPr/>
            </p:nvSpPr>
            <p:spPr>
              <a:xfrm>
                <a:off x="354862" y="5181599"/>
                <a:ext cx="3526856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lang="en-US" sz="36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𝒕𝒓𝒖𝒆</m:t>
                      </m:r>
                      <m:r>
                        <a:rPr lang="en-US" sz="36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3600" b="1" i="1" dirty="0">
                  <a:solidFill>
                    <a:srgbClr val="00B05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36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𝑸</m:t>
                      </m:r>
                      <m:r>
                        <a:rPr lang="en-US" sz="36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36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𝒕𝒓𝒖𝒆</m:t>
                      </m:r>
                    </m:oMath>
                  </m:oMathPara>
                </a14:m>
                <a:endParaRPr lang="en-US" sz="36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E20F13E-EAA4-2E48-82A9-0501AA145B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862" y="5181599"/>
                <a:ext cx="3526856" cy="1200329"/>
              </a:xfrm>
              <a:prstGeom prst="rect">
                <a:avLst/>
              </a:prstGeom>
              <a:blipFill>
                <a:blip r:embed="rId2"/>
                <a:stretch>
                  <a:fillRect b="-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C6DDA76-6C09-6E44-867D-7B13C7E41C27}"/>
                  </a:ext>
                </a:extLst>
              </p:cNvPr>
              <p:cNvSpPr txBox="1"/>
              <p:nvPr/>
            </p:nvSpPr>
            <p:spPr>
              <a:xfrm>
                <a:off x="6520" y="5181598"/>
                <a:ext cx="3526856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lang="en-US" sz="36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36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3600" b="1" i="1" dirty="0">
                  <a:solidFill>
                    <a:srgbClr val="00B05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36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𝑸</m:t>
                      </m:r>
                      <m:r>
                        <a:rPr lang="en-US" sz="36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36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36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C6DDA76-6C09-6E44-867D-7B13C7E41C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0" y="5181598"/>
                <a:ext cx="3526856" cy="1200329"/>
              </a:xfrm>
              <a:prstGeom prst="rect">
                <a:avLst/>
              </a:prstGeom>
              <a:blipFill>
                <a:blip r:embed="rId3"/>
                <a:stretch>
                  <a:fillRect b="-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Group 18">
            <a:extLst>
              <a:ext uri="{FF2B5EF4-FFF2-40B4-BE49-F238E27FC236}">
                <a16:creationId xmlns:a16="http://schemas.microsoft.com/office/drawing/2014/main" id="{21D289E8-1F10-9949-81E9-C28E2D81BA64}"/>
              </a:ext>
            </a:extLst>
          </p:cNvPr>
          <p:cNvGrpSpPr/>
          <p:nvPr/>
        </p:nvGrpSpPr>
        <p:grpSpPr>
          <a:xfrm>
            <a:off x="3949708" y="5181597"/>
            <a:ext cx="3526856" cy="1200329"/>
            <a:chOff x="3985566" y="5182811"/>
            <a:chExt cx="3526856" cy="120032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B646A7CE-D520-F64B-83A8-D3BA23F3A84E}"/>
                    </a:ext>
                  </a:extLst>
                </p:cNvPr>
                <p:cNvSpPr txBox="1"/>
                <p:nvPr/>
              </p:nvSpPr>
              <p:spPr>
                <a:xfrm>
                  <a:off x="3985566" y="5182811"/>
                  <a:ext cx="3526856" cy="120032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6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𝑸</m:t>
                        </m:r>
                        <m:r>
                          <a:rPr lang="en-US" sz="36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36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  <m:r>
                          <a:rPr lang="en-US" sz="36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sz="3600" b="1" i="1" dirty="0">
                    <a:solidFill>
                      <a:srgbClr val="00B050"/>
                    </a:solidFill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6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r>
                          <a:rPr lang="en-US" sz="36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𝑷</m:t>
                        </m:r>
                        <m:r>
                          <a:rPr lang="en-US" sz="36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sz="36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𝑻</m:t>
                        </m:r>
                      </m:oMath>
                    </m:oMathPara>
                  </a14:m>
                  <a:endParaRPr lang="en-US" sz="3600" b="1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B646A7CE-D520-F64B-83A8-D3BA23F3A84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85566" y="5182811"/>
                  <a:ext cx="3526856" cy="1200329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43401BC-D17D-464F-9DB9-A5EAB7AEDD89}"/>
                </a:ext>
              </a:extLst>
            </p:cNvPr>
            <p:cNvSpPr txBox="1"/>
            <p:nvPr/>
          </p:nvSpPr>
          <p:spPr>
            <a:xfrm>
              <a:off x="4912659" y="588084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/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57095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10" grpId="0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EA72644-187D-FC42-A888-759DE6DE0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Testing Question</a:t>
            </a:r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7F0761D2-0DD7-564B-BC62-B9FEB6D1CB5B}"/>
              </a:ext>
            </a:extLst>
          </p:cNvPr>
          <p:cNvSpPr txBox="1">
            <a:spLocks/>
          </p:cNvSpPr>
          <p:nvPr/>
        </p:nvSpPr>
        <p:spPr>
          <a:xfrm>
            <a:off x="776406" y="2585164"/>
            <a:ext cx="8595539" cy="683746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en-US" sz="2800" i="1" dirty="0">
                <a:solidFill>
                  <a:srgbClr val="0070C0"/>
                </a:solidFill>
              </a:rPr>
              <a:t>“If </a:t>
            </a:r>
            <a:r>
              <a:rPr lang="en-US" sz="2800" i="1" dirty="0">
                <a:solidFill>
                  <a:srgbClr val="0070C0"/>
                </a:solidFill>
                <a:highlight>
                  <a:srgbClr val="FFFF00"/>
                </a:highlight>
              </a:rPr>
              <a:t>code and test are correct</a:t>
            </a:r>
            <a:r>
              <a:rPr lang="en-US" sz="2800" i="1" dirty="0">
                <a:solidFill>
                  <a:srgbClr val="0070C0"/>
                </a:solidFill>
              </a:rPr>
              <a:t>, </a:t>
            </a:r>
            <a:r>
              <a:rPr lang="en-US" sz="2800" i="1" dirty="0">
                <a:solidFill>
                  <a:srgbClr val="0070C0"/>
                </a:solidFill>
                <a:highlight>
                  <a:srgbClr val="00FFFF"/>
                </a:highlight>
              </a:rPr>
              <a:t>tests will pass</a:t>
            </a:r>
            <a:r>
              <a:rPr lang="en-US" sz="2800" i="1" dirty="0">
                <a:solidFill>
                  <a:srgbClr val="0070C0"/>
                </a:solidFill>
              </a:rPr>
              <a:t>”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A375753-C796-9240-BC3F-D08715A1B023}"/>
              </a:ext>
            </a:extLst>
          </p:cNvPr>
          <p:cNvGrpSpPr/>
          <p:nvPr/>
        </p:nvGrpSpPr>
        <p:grpSpPr>
          <a:xfrm>
            <a:off x="1017494" y="3226082"/>
            <a:ext cx="4549591" cy="1265237"/>
            <a:chOff x="1017494" y="3226082"/>
            <a:chExt cx="4549591" cy="1265237"/>
          </a:xfrm>
        </p:grpSpPr>
        <p:sp>
          <p:nvSpPr>
            <p:cNvPr id="2" name="Left Brace 1">
              <a:extLst>
                <a:ext uri="{FF2B5EF4-FFF2-40B4-BE49-F238E27FC236}">
                  <a16:creationId xmlns:a16="http://schemas.microsoft.com/office/drawing/2014/main" id="{E6A69AE9-0FA6-2142-BB19-C5F59C5B9719}"/>
                </a:ext>
              </a:extLst>
            </p:cNvPr>
            <p:cNvSpPr/>
            <p:nvPr/>
          </p:nvSpPr>
          <p:spPr>
            <a:xfrm rot="16200000">
              <a:off x="3077137" y="1166439"/>
              <a:ext cx="430306" cy="4549591"/>
            </a:xfrm>
            <a:prstGeom prst="leftBrac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128F4F9-3BBE-C845-A505-3551B3B7C1F5}"/>
                </a:ext>
              </a:extLst>
            </p:cNvPr>
            <p:cNvSpPr txBox="1"/>
            <p:nvPr/>
          </p:nvSpPr>
          <p:spPr>
            <a:xfrm>
              <a:off x="3056964" y="3721878"/>
              <a:ext cx="476412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dirty="0"/>
                <a:t>P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FEAC9CC-19B1-C84F-9655-0B6AC8718952}"/>
              </a:ext>
            </a:extLst>
          </p:cNvPr>
          <p:cNvGrpSpPr/>
          <p:nvPr/>
        </p:nvGrpSpPr>
        <p:grpSpPr>
          <a:xfrm>
            <a:off x="5827062" y="3226082"/>
            <a:ext cx="2540531" cy="1219201"/>
            <a:chOff x="5827062" y="3226082"/>
            <a:chExt cx="2540531" cy="1219201"/>
          </a:xfrm>
        </p:grpSpPr>
        <p:sp>
          <p:nvSpPr>
            <p:cNvPr id="7" name="Left Brace 6">
              <a:extLst>
                <a:ext uri="{FF2B5EF4-FFF2-40B4-BE49-F238E27FC236}">
                  <a16:creationId xmlns:a16="http://schemas.microsoft.com/office/drawing/2014/main" id="{DD280261-6D38-8344-913A-3577A0B3B576}"/>
                </a:ext>
              </a:extLst>
            </p:cNvPr>
            <p:cNvSpPr/>
            <p:nvPr/>
          </p:nvSpPr>
          <p:spPr>
            <a:xfrm rot="16200000">
              <a:off x="6882175" y="2170969"/>
              <a:ext cx="430306" cy="2540531"/>
            </a:xfrm>
            <a:prstGeom prst="leftBrac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6EA5BEF-8512-4142-88E2-50FECDD10369}"/>
                </a:ext>
              </a:extLst>
            </p:cNvPr>
            <p:cNvSpPr txBox="1"/>
            <p:nvPr/>
          </p:nvSpPr>
          <p:spPr>
            <a:xfrm>
              <a:off x="6896293" y="3675842"/>
              <a:ext cx="580271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dirty="0"/>
                <a:t>Q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E20F13E-EAA4-2E48-82A9-0501AA145BDA}"/>
                  </a:ext>
                </a:extLst>
              </p:cNvPr>
              <p:cNvSpPr txBox="1"/>
              <p:nvPr/>
            </p:nvSpPr>
            <p:spPr>
              <a:xfrm>
                <a:off x="1769948" y="5286160"/>
                <a:ext cx="3526856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𝑸</m:t>
                      </m:r>
                      <m:r>
                        <a:rPr lang="en-US" sz="36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𝒇𝒂𝒍𝒔𝒆</m:t>
                      </m:r>
                      <m:r>
                        <a:rPr lang="en-US" sz="36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3600" b="1" i="1" dirty="0">
                  <a:solidFill>
                    <a:srgbClr val="00B05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36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𝑷</m:t>
                      </m:r>
                      <m:r>
                        <a:rPr lang="en-US" sz="36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?</m:t>
                      </m:r>
                    </m:oMath>
                  </m:oMathPara>
                </a14:m>
                <a:endParaRPr lang="en-US" sz="36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E20F13E-EAA4-2E48-82A9-0501AA145B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9948" y="5286160"/>
                <a:ext cx="3526856" cy="1200329"/>
              </a:xfrm>
              <a:prstGeom prst="rect">
                <a:avLst/>
              </a:prstGeom>
              <a:blipFill>
                <a:blip r:embed="rId2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94253FE-841E-9549-BE4E-EBCB886316A5}"/>
                  </a:ext>
                </a:extLst>
              </p:cNvPr>
              <p:cNvSpPr txBox="1"/>
              <p:nvPr/>
            </p:nvSpPr>
            <p:spPr>
              <a:xfrm>
                <a:off x="1769948" y="5286160"/>
                <a:ext cx="3526856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𝑸</m:t>
                      </m:r>
                      <m:r>
                        <a:rPr lang="en-US" sz="36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𝒇𝒂𝒍𝒔𝒆</m:t>
                      </m:r>
                      <m:r>
                        <a:rPr lang="en-US" sz="36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3600" b="1" i="1" dirty="0">
                  <a:solidFill>
                    <a:srgbClr val="00B05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36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𝑷</m:t>
                      </m:r>
                      <m:r>
                        <a:rPr lang="en-US" sz="36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36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𝒇𝒂𝒍𝒔𝒆</m:t>
                      </m:r>
                    </m:oMath>
                  </m:oMathPara>
                </a14:m>
                <a:endParaRPr lang="en-US" sz="36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94253FE-841E-9549-BE4E-EBCB886316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9948" y="5286160"/>
                <a:ext cx="3526856" cy="1200329"/>
              </a:xfrm>
              <a:prstGeom prst="rect">
                <a:avLst/>
              </a:prstGeom>
              <a:blipFill>
                <a:blip r:embed="rId3"/>
                <a:stretch>
                  <a:fillRect b="-104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65925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851C017-C962-C749-A9E1-DE3558D9DC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2941" y="2253638"/>
            <a:ext cx="5673578" cy="29813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DC700F5A-9A6D-9C4E-890F-FDD193CCD4B6}"/>
              </a:ext>
            </a:extLst>
          </p:cNvPr>
          <p:cNvSpPr txBox="1"/>
          <p:nvPr/>
        </p:nvSpPr>
        <p:spPr>
          <a:xfrm>
            <a:off x="436813" y="1259531"/>
            <a:ext cx="24366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273C77"/>
                </a:solidFill>
              </a:rPr>
              <a:t>Recursion in Tree </a:t>
            </a:r>
          </a:p>
        </p:txBody>
      </p:sp>
    </p:spTree>
    <p:extLst>
      <p:ext uri="{BB962C8B-B14F-4D97-AF65-F5344CB8AC3E}">
        <p14:creationId xmlns:p14="http://schemas.microsoft.com/office/powerpoint/2010/main" val="2039440423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EA72644-187D-FC42-A888-759DE6DE0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Propositional logic</a:t>
            </a:r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7F0761D2-0DD7-564B-BC62-B9FEB6D1CB5B}"/>
              </a:ext>
            </a:extLst>
          </p:cNvPr>
          <p:cNvSpPr txBox="1">
            <a:spLocks/>
          </p:cNvSpPr>
          <p:nvPr/>
        </p:nvSpPr>
        <p:spPr>
          <a:xfrm>
            <a:off x="2267771" y="2263357"/>
            <a:ext cx="4991727" cy="683746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en-US" sz="5400" i="1" dirty="0">
                <a:solidFill>
                  <a:srgbClr val="0070C0"/>
                </a:solidFill>
              </a:rPr>
              <a:t>If P, then Q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 Placeholder 1">
                <a:extLst>
                  <a:ext uri="{FF2B5EF4-FFF2-40B4-BE49-F238E27FC236}">
                    <a16:creationId xmlns:a16="http://schemas.microsoft.com/office/drawing/2014/main" id="{3D4BA429-1C6D-5747-8755-A69E733529B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62335" y="2263357"/>
                <a:ext cx="4991727" cy="683746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Font typeface="Lucida Grande"/>
                  <a:buChar char="&gt;"/>
                  <a:defRPr sz="24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SzPct val="100000"/>
                  <a:buFont typeface="Lucida Grande"/>
                  <a:buChar char="&gt;"/>
                  <a:defRPr sz="18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16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Lucida Grande"/>
                  <a:buChar char="&gt;"/>
                  <a:defRPr sz="14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Lucida Grande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5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lang="en-US" sz="5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→ </m:t>
                      </m:r>
                      <m:r>
                        <a:rPr lang="en-US" sz="5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𝑸</m:t>
                      </m:r>
                    </m:oMath>
                  </m:oMathPara>
                </a14:m>
                <a:endParaRPr lang="en-US" sz="5400" i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3" name="Text Placeholder 1">
                <a:extLst>
                  <a:ext uri="{FF2B5EF4-FFF2-40B4-BE49-F238E27FC236}">
                    <a16:creationId xmlns:a16="http://schemas.microsoft.com/office/drawing/2014/main" id="{3D4BA429-1C6D-5747-8755-A69E733529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2335" y="2263357"/>
                <a:ext cx="4991727" cy="683746"/>
              </a:xfrm>
              <a:prstGeom prst="rect">
                <a:avLst/>
              </a:prstGeom>
              <a:blipFill>
                <a:blip r:embed="rId2"/>
                <a:stretch>
                  <a:fillRect b="-7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9B3D5428-685B-2140-98F5-3520DDE3C5E3}"/>
              </a:ext>
            </a:extLst>
          </p:cNvPr>
          <p:cNvSpPr txBox="1"/>
          <p:nvPr/>
        </p:nvSpPr>
        <p:spPr>
          <a:xfrm>
            <a:off x="1265468" y="3846951"/>
            <a:ext cx="65844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Defined as </a:t>
            </a:r>
            <a:r>
              <a:rPr lang="en-US" sz="3200" b="1" i="1" dirty="0"/>
              <a:t>implication</a:t>
            </a:r>
            <a:r>
              <a:rPr lang="en-US" sz="3200" dirty="0"/>
              <a:t> or </a:t>
            </a:r>
            <a:r>
              <a:rPr lang="en-US" sz="3200" b="1" i="1" dirty="0"/>
              <a:t>conditional</a:t>
            </a:r>
            <a:r>
              <a:rPr lang="en-US" sz="3200" dirty="0"/>
              <a:t> 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FCBCB71-3542-C349-B21E-DC48DCC575E2}"/>
                  </a:ext>
                </a:extLst>
              </p:cNvPr>
              <p:cNvSpPr txBox="1"/>
              <p:nvPr/>
            </p:nvSpPr>
            <p:spPr>
              <a:xfrm>
                <a:off x="1265468" y="4698046"/>
                <a:ext cx="6178936" cy="13542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3200" dirty="0"/>
                  <a:t> is the </a:t>
                </a:r>
                <a:r>
                  <a:rPr lang="en-US" sz="3200" b="1" dirty="0"/>
                  <a:t>hypothesis</a:t>
                </a:r>
                <a:r>
                  <a:rPr lang="en-US" sz="3200" dirty="0"/>
                  <a:t> (or antecedent).</a:t>
                </a:r>
              </a:p>
              <a:p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sz="3200" dirty="0"/>
                  <a:t> is the </a:t>
                </a:r>
                <a:r>
                  <a:rPr lang="en-US" sz="3200" b="1" dirty="0"/>
                  <a:t>conclusion</a:t>
                </a:r>
                <a:r>
                  <a:rPr lang="en-US" sz="3200" dirty="0"/>
                  <a:t> (or consequent).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FCBCB71-3542-C349-B21E-DC48DCC575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5468" y="4698046"/>
                <a:ext cx="6178936" cy="1354217"/>
              </a:xfrm>
              <a:prstGeom prst="rect">
                <a:avLst/>
              </a:prstGeom>
              <a:blipFill>
                <a:blip r:embed="rId3"/>
                <a:stretch>
                  <a:fillRect l="-1437" t="-5556" r="-22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25024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10" grpId="0"/>
      <p:bldP spid="16" grpId="0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EA72644-187D-FC42-A888-759DE6DE0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Propositional logic</a:t>
            </a:r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7F0761D2-0DD7-564B-BC62-B9FEB6D1CB5B}"/>
              </a:ext>
            </a:extLst>
          </p:cNvPr>
          <p:cNvSpPr txBox="1">
            <a:spLocks/>
          </p:cNvSpPr>
          <p:nvPr/>
        </p:nvSpPr>
        <p:spPr>
          <a:xfrm>
            <a:off x="2138914" y="3195686"/>
            <a:ext cx="4991727" cy="683746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en-US" sz="5400" i="1" dirty="0">
                <a:solidFill>
                  <a:srgbClr val="0070C0"/>
                </a:solidFill>
              </a:rPr>
              <a:t>If P, then Q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FCBCB71-3542-C349-B21E-DC48DCC575E2}"/>
                  </a:ext>
                </a:extLst>
              </p:cNvPr>
              <p:cNvSpPr txBox="1"/>
              <p:nvPr/>
            </p:nvSpPr>
            <p:spPr>
              <a:xfrm>
                <a:off x="1238575" y="1841469"/>
                <a:ext cx="6178936" cy="13542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3200" dirty="0"/>
                  <a:t> is the </a:t>
                </a:r>
                <a:r>
                  <a:rPr lang="en-US" sz="3200" b="1" dirty="0"/>
                  <a:t>hypothesis</a:t>
                </a:r>
                <a:r>
                  <a:rPr lang="en-US" sz="3200" dirty="0"/>
                  <a:t> (or antecedent).</a:t>
                </a:r>
              </a:p>
              <a:p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sz="3200" dirty="0"/>
                  <a:t> is the </a:t>
                </a:r>
                <a:r>
                  <a:rPr lang="en-US" sz="3200" b="1" dirty="0"/>
                  <a:t>conclusion</a:t>
                </a:r>
                <a:r>
                  <a:rPr lang="en-US" sz="3200" dirty="0"/>
                  <a:t> (or consequent).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FCBCB71-3542-C349-B21E-DC48DCC575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8575" y="1841469"/>
                <a:ext cx="6178936" cy="1354217"/>
              </a:xfrm>
              <a:prstGeom prst="rect">
                <a:avLst/>
              </a:prstGeom>
              <a:blipFill>
                <a:blip r:embed="rId2"/>
                <a:stretch>
                  <a:fillRect l="-1437" t="-5556" r="-22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7D9320C1-9036-AE4C-A1B7-BA02900CFEF0}"/>
              </a:ext>
            </a:extLst>
          </p:cNvPr>
          <p:cNvSpPr txBox="1"/>
          <p:nvPr/>
        </p:nvSpPr>
        <p:spPr>
          <a:xfrm>
            <a:off x="875892" y="4578402"/>
            <a:ext cx="73922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/>
              <a:t>“If there’s no traffic, I will be there on time”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4B938C-9032-084A-8D7A-501DB886E0EF}"/>
              </a:ext>
            </a:extLst>
          </p:cNvPr>
          <p:cNvSpPr txBox="1"/>
          <p:nvPr/>
        </p:nvSpPr>
        <p:spPr>
          <a:xfrm>
            <a:off x="875892" y="5233649"/>
            <a:ext cx="58713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/>
              <a:t>“If you get 90, I will give you an A”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DEAEBB-C0DF-F44C-B2BF-77DB2A46C3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756" y="5015303"/>
            <a:ext cx="6795247" cy="12380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7CD1488-66E0-6544-92F3-D52137CF59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2627" y="5827845"/>
            <a:ext cx="1083286" cy="991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007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8" grpId="0"/>
      <p:bldP spid="8" grpId="1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EA72644-187D-FC42-A888-759DE6DE0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Propositional logic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D9320C1-9036-AE4C-A1B7-BA02900CFEF0}"/>
              </a:ext>
            </a:extLst>
          </p:cNvPr>
          <p:cNvSpPr txBox="1"/>
          <p:nvPr/>
        </p:nvSpPr>
        <p:spPr>
          <a:xfrm>
            <a:off x="857963" y="2011984"/>
            <a:ext cx="73922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/>
              <a:t>“If there’s no traffic, I will be there on time”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8C13AC7-5611-EA4E-9B7F-22FBB746725C}"/>
              </a:ext>
            </a:extLst>
          </p:cNvPr>
          <p:cNvSpPr/>
          <p:nvPr/>
        </p:nvSpPr>
        <p:spPr>
          <a:xfrm>
            <a:off x="2456672" y="2596759"/>
            <a:ext cx="42351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i="1" dirty="0">
                <a:solidFill>
                  <a:srgbClr val="0070C0"/>
                </a:solidFill>
              </a:rPr>
              <a:t>P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DADE28F-544A-A141-B919-8B09C10A6CA3}"/>
              </a:ext>
            </a:extLst>
          </p:cNvPr>
          <p:cNvSpPr/>
          <p:nvPr/>
        </p:nvSpPr>
        <p:spPr>
          <a:xfrm>
            <a:off x="6016201" y="2596759"/>
            <a:ext cx="49084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i="1" dirty="0">
                <a:solidFill>
                  <a:srgbClr val="0070C0"/>
                </a:solidFill>
              </a:rPr>
              <a:t>Q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ECC05314-322A-3441-906E-ED34A768FE79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721224" y="3827865"/>
              <a:ext cx="4688541" cy="22771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562847">
                      <a:extLst>
                        <a:ext uri="{9D8B030D-6E8A-4147-A177-3AD203B41FA5}">
                          <a16:colId xmlns:a16="http://schemas.microsoft.com/office/drawing/2014/main" val="3116154177"/>
                        </a:ext>
                      </a:extLst>
                    </a:gridCol>
                    <a:gridCol w="1562847">
                      <a:extLst>
                        <a:ext uri="{9D8B030D-6E8A-4147-A177-3AD203B41FA5}">
                          <a16:colId xmlns:a16="http://schemas.microsoft.com/office/drawing/2014/main" val="1492831907"/>
                        </a:ext>
                      </a:extLst>
                    </a:gridCol>
                    <a:gridCol w="1562847">
                      <a:extLst>
                        <a:ext uri="{9D8B030D-6E8A-4147-A177-3AD203B41FA5}">
                          <a16:colId xmlns:a16="http://schemas.microsoft.com/office/drawing/2014/main" val="1842810884"/>
                        </a:ext>
                      </a:extLst>
                    </a:gridCol>
                  </a:tblGrid>
                  <a:tr h="45542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𝑸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P</a:t>
                          </a:r>
                          <a:r>
                            <a:rPr lang="en-US" b="1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𝑸</m:t>
                              </m:r>
                            </m:oMath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37278853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52350768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67452402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79344289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3425931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ECC05314-322A-3441-906E-ED34A768FE7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85652185"/>
                  </p:ext>
                </p:extLst>
              </p:nvPr>
            </p:nvGraphicFramePr>
            <p:xfrm>
              <a:off x="1721224" y="3827865"/>
              <a:ext cx="4688541" cy="22771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562847">
                      <a:extLst>
                        <a:ext uri="{9D8B030D-6E8A-4147-A177-3AD203B41FA5}">
                          <a16:colId xmlns:a16="http://schemas.microsoft.com/office/drawing/2014/main" val="3116154177"/>
                        </a:ext>
                      </a:extLst>
                    </a:gridCol>
                    <a:gridCol w="1562847">
                      <a:extLst>
                        <a:ext uri="{9D8B030D-6E8A-4147-A177-3AD203B41FA5}">
                          <a16:colId xmlns:a16="http://schemas.microsoft.com/office/drawing/2014/main" val="1492831907"/>
                        </a:ext>
                      </a:extLst>
                    </a:gridCol>
                    <a:gridCol w="1562847">
                      <a:extLst>
                        <a:ext uri="{9D8B030D-6E8A-4147-A177-3AD203B41FA5}">
                          <a16:colId xmlns:a16="http://schemas.microsoft.com/office/drawing/2014/main" val="1842810884"/>
                        </a:ext>
                      </a:extLst>
                    </a:gridCol>
                  </a:tblGrid>
                  <a:tr h="4554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813" t="-5556" r="-201626" b="-4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000" t="-5556" r="-100000" b="-4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1626" t="-5556" r="-813" b="-4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37278853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52350768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67452402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79344289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3425931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71A4B54D-3365-0A40-82C2-02EBB8656457}"/>
                  </a:ext>
                </a:extLst>
              </p:cNvPr>
              <p:cNvSpPr/>
              <p:nvPr/>
            </p:nvSpPr>
            <p:spPr>
              <a:xfrm>
                <a:off x="2266427" y="4289530"/>
                <a:ext cx="44595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71A4B54D-3365-0A40-82C2-02EBB86564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6427" y="4289530"/>
                <a:ext cx="445955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643D1938-D61A-DE47-AEEB-28017ADC79A6}"/>
                  </a:ext>
                </a:extLst>
              </p:cNvPr>
              <p:cNvSpPr/>
              <p:nvPr/>
            </p:nvSpPr>
            <p:spPr>
              <a:xfrm>
                <a:off x="3871659" y="4289530"/>
                <a:ext cx="44595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643D1938-D61A-DE47-AEEB-28017ADC79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1659" y="4289530"/>
                <a:ext cx="445955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E6545D10-1919-404C-89D8-27E21C481FF2}"/>
                  </a:ext>
                </a:extLst>
              </p:cNvPr>
              <p:cNvSpPr/>
              <p:nvPr/>
            </p:nvSpPr>
            <p:spPr>
              <a:xfrm>
                <a:off x="5404624" y="4289530"/>
                <a:ext cx="44595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E6545D10-1919-404C-89D8-27E21C481F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4624" y="4289530"/>
                <a:ext cx="445955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739CEF3A-D669-6244-8F07-3B371672A74B}"/>
                  </a:ext>
                </a:extLst>
              </p:cNvPr>
              <p:cNvSpPr/>
              <p:nvPr/>
            </p:nvSpPr>
            <p:spPr>
              <a:xfrm>
                <a:off x="2266427" y="4765163"/>
                <a:ext cx="44595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739CEF3A-D669-6244-8F07-3B371672A7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6427" y="4765163"/>
                <a:ext cx="445955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D798B3CF-C751-4740-884C-F12856554A2A}"/>
                  </a:ext>
                </a:extLst>
              </p:cNvPr>
              <p:cNvSpPr/>
              <p:nvPr/>
            </p:nvSpPr>
            <p:spPr>
              <a:xfrm>
                <a:off x="3871659" y="4765163"/>
                <a:ext cx="4507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D798B3CF-C751-4740-884C-F12856554A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1659" y="4765163"/>
                <a:ext cx="450764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0F0E98B-E7ED-854C-9E5E-6CC31B4F2689}"/>
                  </a:ext>
                </a:extLst>
              </p:cNvPr>
              <p:cNvSpPr/>
              <p:nvPr/>
            </p:nvSpPr>
            <p:spPr>
              <a:xfrm>
                <a:off x="5404624" y="4765163"/>
                <a:ext cx="4507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en-US" sz="24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0F0E98B-E7ED-854C-9E5E-6CC31B4F26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4624" y="4765163"/>
                <a:ext cx="450764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1722B708-6956-7E4B-A205-7CC3D3D1EEE6}"/>
                  </a:ext>
                </a:extLst>
              </p:cNvPr>
              <p:cNvSpPr/>
              <p:nvPr/>
            </p:nvSpPr>
            <p:spPr>
              <a:xfrm>
                <a:off x="2266427" y="5195257"/>
                <a:ext cx="4507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1722B708-6956-7E4B-A205-7CC3D3D1EE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6427" y="5195257"/>
                <a:ext cx="450764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99781C24-4DF2-C941-B5F6-8E566EA84183}"/>
                  </a:ext>
                </a:extLst>
              </p:cNvPr>
              <p:cNvSpPr/>
              <p:nvPr/>
            </p:nvSpPr>
            <p:spPr>
              <a:xfrm>
                <a:off x="3871659" y="5195257"/>
                <a:ext cx="44595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99781C24-4DF2-C941-B5F6-8E566EA841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1659" y="5195257"/>
                <a:ext cx="445955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26113541-CBA4-534B-B228-9A389C6806FD}"/>
                  </a:ext>
                </a:extLst>
              </p:cNvPr>
              <p:cNvSpPr/>
              <p:nvPr/>
            </p:nvSpPr>
            <p:spPr>
              <a:xfrm>
                <a:off x="5404624" y="5195257"/>
                <a:ext cx="44595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26113541-CBA4-534B-B228-9A389C6806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4624" y="5195257"/>
                <a:ext cx="445955" cy="46166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1022D1EB-3500-E043-8F98-2DB22965CAC9}"/>
                  </a:ext>
                </a:extLst>
              </p:cNvPr>
              <p:cNvSpPr/>
              <p:nvPr/>
            </p:nvSpPr>
            <p:spPr>
              <a:xfrm>
                <a:off x="2266427" y="5670890"/>
                <a:ext cx="4507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1022D1EB-3500-E043-8F98-2DB22965CA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6427" y="5670890"/>
                <a:ext cx="450764" cy="46166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3804653A-4E03-324D-B018-7294DA1185CF}"/>
                  </a:ext>
                </a:extLst>
              </p:cNvPr>
              <p:cNvSpPr/>
              <p:nvPr/>
            </p:nvSpPr>
            <p:spPr>
              <a:xfrm>
                <a:off x="3871659" y="5670890"/>
                <a:ext cx="4507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3804653A-4E03-324D-B018-7294DA1185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1659" y="5670890"/>
                <a:ext cx="450764" cy="46166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FCA9C504-EFED-824D-970C-78A68874FC81}"/>
                  </a:ext>
                </a:extLst>
              </p:cNvPr>
              <p:cNvSpPr/>
              <p:nvPr/>
            </p:nvSpPr>
            <p:spPr>
              <a:xfrm>
                <a:off x="5404624" y="5670890"/>
                <a:ext cx="44595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FCA9C504-EFED-824D-970C-78A68874FC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4624" y="5670890"/>
                <a:ext cx="445955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96491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2" grpId="0"/>
      <p:bldP spid="13" grpId="0"/>
      <p:bldP spid="14" grpId="0"/>
      <p:bldP spid="15" grpId="0"/>
      <p:bldP spid="17" grpId="0"/>
      <p:bldP spid="18" grpId="0"/>
      <p:bldP spid="19" grpId="0"/>
      <p:bldP spid="20" grpId="0"/>
      <p:bldP spid="21" grpId="0"/>
      <p:bldP spid="22" grpId="0"/>
      <p:bldP spid="23" grpId="0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EA72644-187D-FC42-A888-759DE6DE0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Propositional logic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D9320C1-9036-AE4C-A1B7-BA02900CFEF0}"/>
              </a:ext>
            </a:extLst>
          </p:cNvPr>
          <p:cNvSpPr txBox="1"/>
          <p:nvPr/>
        </p:nvSpPr>
        <p:spPr>
          <a:xfrm>
            <a:off x="857963" y="2011984"/>
            <a:ext cx="74630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/>
              <a:t>“If code and test are correct, tests will pass”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8C13AC7-5611-EA4E-9B7F-22FBB746725C}"/>
              </a:ext>
            </a:extLst>
          </p:cNvPr>
          <p:cNvSpPr/>
          <p:nvPr/>
        </p:nvSpPr>
        <p:spPr>
          <a:xfrm>
            <a:off x="2456672" y="2596759"/>
            <a:ext cx="42351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i="1" dirty="0">
                <a:solidFill>
                  <a:srgbClr val="0070C0"/>
                </a:solidFill>
              </a:rPr>
              <a:t>P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DADE28F-544A-A141-B919-8B09C10A6CA3}"/>
              </a:ext>
            </a:extLst>
          </p:cNvPr>
          <p:cNvSpPr/>
          <p:nvPr/>
        </p:nvSpPr>
        <p:spPr>
          <a:xfrm>
            <a:off x="6016201" y="2596759"/>
            <a:ext cx="49084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i="1" dirty="0">
                <a:solidFill>
                  <a:srgbClr val="0070C0"/>
                </a:solidFill>
              </a:rPr>
              <a:t>Q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ECC05314-322A-3441-906E-ED34A768FE79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721224" y="3827865"/>
              <a:ext cx="4688541" cy="22771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562847">
                      <a:extLst>
                        <a:ext uri="{9D8B030D-6E8A-4147-A177-3AD203B41FA5}">
                          <a16:colId xmlns:a16="http://schemas.microsoft.com/office/drawing/2014/main" val="3116154177"/>
                        </a:ext>
                      </a:extLst>
                    </a:gridCol>
                    <a:gridCol w="1562847">
                      <a:extLst>
                        <a:ext uri="{9D8B030D-6E8A-4147-A177-3AD203B41FA5}">
                          <a16:colId xmlns:a16="http://schemas.microsoft.com/office/drawing/2014/main" val="1492831907"/>
                        </a:ext>
                      </a:extLst>
                    </a:gridCol>
                    <a:gridCol w="1562847">
                      <a:extLst>
                        <a:ext uri="{9D8B030D-6E8A-4147-A177-3AD203B41FA5}">
                          <a16:colId xmlns:a16="http://schemas.microsoft.com/office/drawing/2014/main" val="1842810884"/>
                        </a:ext>
                      </a:extLst>
                    </a:gridCol>
                  </a:tblGrid>
                  <a:tr h="45542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𝑸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P</a:t>
                          </a:r>
                          <a:r>
                            <a:rPr lang="en-US" b="1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𝑸</m:t>
                              </m:r>
                            </m:oMath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37278853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52350768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67452402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79344289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3425931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ECC05314-322A-3441-906E-ED34A768FE79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721224" y="3827865"/>
              <a:ext cx="4688541" cy="22771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562847">
                      <a:extLst>
                        <a:ext uri="{9D8B030D-6E8A-4147-A177-3AD203B41FA5}">
                          <a16:colId xmlns:a16="http://schemas.microsoft.com/office/drawing/2014/main" val="3116154177"/>
                        </a:ext>
                      </a:extLst>
                    </a:gridCol>
                    <a:gridCol w="1562847">
                      <a:extLst>
                        <a:ext uri="{9D8B030D-6E8A-4147-A177-3AD203B41FA5}">
                          <a16:colId xmlns:a16="http://schemas.microsoft.com/office/drawing/2014/main" val="1492831907"/>
                        </a:ext>
                      </a:extLst>
                    </a:gridCol>
                    <a:gridCol w="1562847">
                      <a:extLst>
                        <a:ext uri="{9D8B030D-6E8A-4147-A177-3AD203B41FA5}">
                          <a16:colId xmlns:a16="http://schemas.microsoft.com/office/drawing/2014/main" val="1842810884"/>
                        </a:ext>
                      </a:extLst>
                    </a:gridCol>
                  </a:tblGrid>
                  <a:tr h="4554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813" t="-5556" r="-201626" b="-4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000" t="-5556" r="-100000" b="-4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1626" t="-5556" r="-813" b="-4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37278853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52350768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67452402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79344289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3425931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71A4B54D-3365-0A40-82C2-02EBB8656457}"/>
                  </a:ext>
                </a:extLst>
              </p:cNvPr>
              <p:cNvSpPr/>
              <p:nvPr/>
            </p:nvSpPr>
            <p:spPr>
              <a:xfrm>
                <a:off x="2266427" y="4289530"/>
                <a:ext cx="44595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71A4B54D-3365-0A40-82C2-02EBB86564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6427" y="4289530"/>
                <a:ext cx="445955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643D1938-D61A-DE47-AEEB-28017ADC79A6}"/>
                  </a:ext>
                </a:extLst>
              </p:cNvPr>
              <p:cNvSpPr/>
              <p:nvPr/>
            </p:nvSpPr>
            <p:spPr>
              <a:xfrm>
                <a:off x="3871659" y="4289530"/>
                <a:ext cx="44595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643D1938-D61A-DE47-AEEB-28017ADC79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1659" y="4289530"/>
                <a:ext cx="445955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E6545D10-1919-404C-89D8-27E21C481FF2}"/>
                  </a:ext>
                </a:extLst>
              </p:cNvPr>
              <p:cNvSpPr/>
              <p:nvPr/>
            </p:nvSpPr>
            <p:spPr>
              <a:xfrm>
                <a:off x="5404624" y="4289530"/>
                <a:ext cx="44595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E6545D10-1919-404C-89D8-27E21C481F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4624" y="4289530"/>
                <a:ext cx="445955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739CEF3A-D669-6244-8F07-3B371672A74B}"/>
                  </a:ext>
                </a:extLst>
              </p:cNvPr>
              <p:cNvSpPr/>
              <p:nvPr/>
            </p:nvSpPr>
            <p:spPr>
              <a:xfrm>
                <a:off x="2266427" y="4765163"/>
                <a:ext cx="44595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739CEF3A-D669-6244-8F07-3B371672A7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6427" y="4765163"/>
                <a:ext cx="445955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D798B3CF-C751-4740-884C-F12856554A2A}"/>
                  </a:ext>
                </a:extLst>
              </p:cNvPr>
              <p:cNvSpPr/>
              <p:nvPr/>
            </p:nvSpPr>
            <p:spPr>
              <a:xfrm>
                <a:off x="3871659" y="4765163"/>
                <a:ext cx="4507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D798B3CF-C751-4740-884C-F12856554A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1659" y="4765163"/>
                <a:ext cx="450764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0F0E98B-E7ED-854C-9E5E-6CC31B4F2689}"/>
                  </a:ext>
                </a:extLst>
              </p:cNvPr>
              <p:cNvSpPr/>
              <p:nvPr/>
            </p:nvSpPr>
            <p:spPr>
              <a:xfrm>
                <a:off x="5404624" y="4765163"/>
                <a:ext cx="4507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en-US" sz="24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0F0E98B-E7ED-854C-9E5E-6CC31B4F26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4624" y="4765163"/>
                <a:ext cx="450764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1722B708-6956-7E4B-A205-7CC3D3D1EEE6}"/>
                  </a:ext>
                </a:extLst>
              </p:cNvPr>
              <p:cNvSpPr/>
              <p:nvPr/>
            </p:nvSpPr>
            <p:spPr>
              <a:xfrm>
                <a:off x="2266427" y="5195257"/>
                <a:ext cx="4507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1722B708-6956-7E4B-A205-7CC3D3D1EE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6427" y="5195257"/>
                <a:ext cx="450764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99781C24-4DF2-C941-B5F6-8E566EA84183}"/>
                  </a:ext>
                </a:extLst>
              </p:cNvPr>
              <p:cNvSpPr/>
              <p:nvPr/>
            </p:nvSpPr>
            <p:spPr>
              <a:xfrm>
                <a:off x="3871659" y="5195257"/>
                <a:ext cx="44595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99781C24-4DF2-C941-B5F6-8E566EA841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1659" y="5195257"/>
                <a:ext cx="445955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26113541-CBA4-534B-B228-9A389C6806FD}"/>
                  </a:ext>
                </a:extLst>
              </p:cNvPr>
              <p:cNvSpPr/>
              <p:nvPr/>
            </p:nvSpPr>
            <p:spPr>
              <a:xfrm>
                <a:off x="5404624" y="5195257"/>
                <a:ext cx="44595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26113541-CBA4-534B-B228-9A389C6806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4624" y="5195257"/>
                <a:ext cx="445955" cy="46166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1022D1EB-3500-E043-8F98-2DB22965CAC9}"/>
                  </a:ext>
                </a:extLst>
              </p:cNvPr>
              <p:cNvSpPr/>
              <p:nvPr/>
            </p:nvSpPr>
            <p:spPr>
              <a:xfrm>
                <a:off x="2266427" y="5670890"/>
                <a:ext cx="4507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1022D1EB-3500-E043-8F98-2DB22965CA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6427" y="5670890"/>
                <a:ext cx="450764" cy="46166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3804653A-4E03-324D-B018-7294DA1185CF}"/>
                  </a:ext>
                </a:extLst>
              </p:cNvPr>
              <p:cNvSpPr/>
              <p:nvPr/>
            </p:nvSpPr>
            <p:spPr>
              <a:xfrm>
                <a:off x="3871659" y="5670890"/>
                <a:ext cx="4507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3804653A-4E03-324D-B018-7294DA1185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1659" y="5670890"/>
                <a:ext cx="450764" cy="46166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FCA9C504-EFED-824D-970C-78A68874FC81}"/>
                  </a:ext>
                </a:extLst>
              </p:cNvPr>
              <p:cNvSpPr/>
              <p:nvPr/>
            </p:nvSpPr>
            <p:spPr>
              <a:xfrm>
                <a:off x="5404624" y="5670890"/>
                <a:ext cx="44595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FCA9C504-EFED-824D-970C-78A68874FC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4624" y="5670890"/>
                <a:ext cx="445955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89592921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EA72644-187D-FC42-A888-759DE6DE0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Propositional logic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D9320C1-9036-AE4C-A1B7-BA02900CFEF0}"/>
              </a:ext>
            </a:extLst>
          </p:cNvPr>
          <p:cNvSpPr txBox="1"/>
          <p:nvPr/>
        </p:nvSpPr>
        <p:spPr>
          <a:xfrm>
            <a:off x="857963" y="2011984"/>
            <a:ext cx="74630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/>
              <a:t>“If code and test are correct, tests will pass”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8C13AC7-5611-EA4E-9B7F-22FBB746725C}"/>
              </a:ext>
            </a:extLst>
          </p:cNvPr>
          <p:cNvSpPr/>
          <p:nvPr/>
        </p:nvSpPr>
        <p:spPr>
          <a:xfrm>
            <a:off x="2456672" y="2596759"/>
            <a:ext cx="42351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i="1" dirty="0">
                <a:solidFill>
                  <a:srgbClr val="0070C0"/>
                </a:solidFill>
              </a:rPr>
              <a:t>P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DADE28F-544A-A141-B919-8B09C10A6CA3}"/>
              </a:ext>
            </a:extLst>
          </p:cNvPr>
          <p:cNvSpPr/>
          <p:nvPr/>
        </p:nvSpPr>
        <p:spPr>
          <a:xfrm>
            <a:off x="6016201" y="2596759"/>
            <a:ext cx="49084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i="1" dirty="0">
                <a:solidFill>
                  <a:srgbClr val="0070C0"/>
                </a:solidFill>
              </a:rPr>
              <a:t>Q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ECC05314-322A-3441-906E-ED34A768FE79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818501" y="4101465"/>
              <a:ext cx="4688540" cy="22771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72135">
                      <a:extLst>
                        <a:ext uri="{9D8B030D-6E8A-4147-A177-3AD203B41FA5}">
                          <a16:colId xmlns:a16="http://schemas.microsoft.com/office/drawing/2014/main" val="3116154177"/>
                        </a:ext>
                      </a:extLst>
                    </a:gridCol>
                    <a:gridCol w="1172135">
                      <a:extLst>
                        <a:ext uri="{9D8B030D-6E8A-4147-A177-3AD203B41FA5}">
                          <a16:colId xmlns:a16="http://schemas.microsoft.com/office/drawing/2014/main" val="1492831907"/>
                        </a:ext>
                      </a:extLst>
                    </a:gridCol>
                    <a:gridCol w="1172135">
                      <a:extLst>
                        <a:ext uri="{9D8B030D-6E8A-4147-A177-3AD203B41FA5}">
                          <a16:colId xmlns:a16="http://schemas.microsoft.com/office/drawing/2014/main" val="1842810884"/>
                        </a:ext>
                      </a:extLst>
                    </a:gridCol>
                    <a:gridCol w="1172135">
                      <a:extLst>
                        <a:ext uri="{9D8B030D-6E8A-4147-A177-3AD203B41FA5}">
                          <a16:colId xmlns:a16="http://schemas.microsoft.com/office/drawing/2014/main" val="1321681864"/>
                        </a:ext>
                      </a:extLst>
                    </a:gridCol>
                  </a:tblGrid>
                  <a:tr h="45542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𝑸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P</a:t>
                          </a:r>
                          <a:r>
                            <a:rPr lang="en-US" b="1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𝑸</m:t>
                              </m:r>
                            </m:oMath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!</m:t>
                                </m:r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𝑷</m:t>
                                </m:r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 </m:t>
                                </m:r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𝒐𝒓</m:t>
                                </m:r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 </m:t>
                                </m:r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𝑸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37278853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52350768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67452402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79344289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3425931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ECC05314-322A-3441-906E-ED34A768FE7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32072864"/>
                  </p:ext>
                </p:extLst>
              </p:nvPr>
            </p:nvGraphicFramePr>
            <p:xfrm>
              <a:off x="1818501" y="4101465"/>
              <a:ext cx="4688540" cy="22771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72135">
                      <a:extLst>
                        <a:ext uri="{9D8B030D-6E8A-4147-A177-3AD203B41FA5}">
                          <a16:colId xmlns:a16="http://schemas.microsoft.com/office/drawing/2014/main" val="3116154177"/>
                        </a:ext>
                      </a:extLst>
                    </a:gridCol>
                    <a:gridCol w="1172135">
                      <a:extLst>
                        <a:ext uri="{9D8B030D-6E8A-4147-A177-3AD203B41FA5}">
                          <a16:colId xmlns:a16="http://schemas.microsoft.com/office/drawing/2014/main" val="1492831907"/>
                        </a:ext>
                      </a:extLst>
                    </a:gridCol>
                    <a:gridCol w="1172135">
                      <a:extLst>
                        <a:ext uri="{9D8B030D-6E8A-4147-A177-3AD203B41FA5}">
                          <a16:colId xmlns:a16="http://schemas.microsoft.com/office/drawing/2014/main" val="1842810884"/>
                        </a:ext>
                      </a:extLst>
                    </a:gridCol>
                    <a:gridCol w="1172135">
                      <a:extLst>
                        <a:ext uri="{9D8B030D-6E8A-4147-A177-3AD203B41FA5}">
                          <a16:colId xmlns:a16="http://schemas.microsoft.com/office/drawing/2014/main" val="1321681864"/>
                        </a:ext>
                      </a:extLst>
                    </a:gridCol>
                  </a:tblGrid>
                  <a:tr h="4554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75" t="-5556" r="-298925" b="-402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2174" t="-5556" r="-202174" b="-402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5556" r="-100000" b="-402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03261" t="-5556" r="-1087" b="-40277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37278853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52350768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67452402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79344289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3425931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71A4B54D-3365-0A40-82C2-02EBB8656457}"/>
                  </a:ext>
                </a:extLst>
              </p:cNvPr>
              <p:cNvSpPr/>
              <p:nvPr/>
            </p:nvSpPr>
            <p:spPr>
              <a:xfrm>
                <a:off x="2148552" y="4566741"/>
                <a:ext cx="44595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71A4B54D-3365-0A40-82C2-02EBB86564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8552" y="4566741"/>
                <a:ext cx="445955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643D1938-D61A-DE47-AEEB-28017ADC79A6}"/>
                  </a:ext>
                </a:extLst>
              </p:cNvPr>
              <p:cNvSpPr/>
              <p:nvPr/>
            </p:nvSpPr>
            <p:spPr>
              <a:xfrm>
                <a:off x="3354862" y="4566741"/>
                <a:ext cx="44595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643D1938-D61A-DE47-AEEB-28017ADC79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4862" y="4566741"/>
                <a:ext cx="445955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E6545D10-1919-404C-89D8-27E21C481FF2}"/>
                  </a:ext>
                </a:extLst>
              </p:cNvPr>
              <p:cNvSpPr/>
              <p:nvPr/>
            </p:nvSpPr>
            <p:spPr>
              <a:xfrm>
                <a:off x="4487401" y="4580709"/>
                <a:ext cx="44595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E6545D10-1919-404C-89D8-27E21C481F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7401" y="4580709"/>
                <a:ext cx="445955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739CEF3A-D669-6244-8F07-3B371672A74B}"/>
                  </a:ext>
                </a:extLst>
              </p:cNvPr>
              <p:cNvSpPr/>
              <p:nvPr/>
            </p:nvSpPr>
            <p:spPr>
              <a:xfrm>
                <a:off x="2148552" y="5042374"/>
                <a:ext cx="44595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739CEF3A-D669-6244-8F07-3B371672A7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8552" y="5042374"/>
                <a:ext cx="445955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D798B3CF-C751-4740-884C-F12856554A2A}"/>
                  </a:ext>
                </a:extLst>
              </p:cNvPr>
              <p:cNvSpPr/>
              <p:nvPr/>
            </p:nvSpPr>
            <p:spPr>
              <a:xfrm>
                <a:off x="3354862" y="5042374"/>
                <a:ext cx="4507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D798B3CF-C751-4740-884C-F12856554A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4862" y="5042374"/>
                <a:ext cx="450764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0F0E98B-E7ED-854C-9E5E-6CC31B4F2689}"/>
                  </a:ext>
                </a:extLst>
              </p:cNvPr>
              <p:cNvSpPr/>
              <p:nvPr/>
            </p:nvSpPr>
            <p:spPr>
              <a:xfrm>
                <a:off x="4487401" y="5056342"/>
                <a:ext cx="4507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en-US" sz="24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0F0E98B-E7ED-854C-9E5E-6CC31B4F26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7401" y="5056342"/>
                <a:ext cx="450764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1722B708-6956-7E4B-A205-7CC3D3D1EEE6}"/>
                  </a:ext>
                </a:extLst>
              </p:cNvPr>
              <p:cNvSpPr/>
              <p:nvPr/>
            </p:nvSpPr>
            <p:spPr>
              <a:xfrm>
                <a:off x="2148552" y="5472468"/>
                <a:ext cx="4507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1722B708-6956-7E4B-A205-7CC3D3D1EE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8552" y="5472468"/>
                <a:ext cx="450764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99781C24-4DF2-C941-B5F6-8E566EA84183}"/>
                  </a:ext>
                </a:extLst>
              </p:cNvPr>
              <p:cNvSpPr/>
              <p:nvPr/>
            </p:nvSpPr>
            <p:spPr>
              <a:xfrm>
                <a:off x="3354862" y="5472468"/>
                <a:ext cx="44595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99781C24-4DF2-C941-B5F6-8E566EA841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4862" y="5472468"/>
                <a:ext cx="445955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26113541-CBA4-534B-B228-9A389C6806FD}"/>
                  </a:ext>
                </a:extLst>
              </p:cNvPr>
              <p:cNvSpPr/>
              <p:nvPr/>
            </p:nvSpPr>
            <p:spPr>
              <a:xfrm>
                <a:off x="4487401" y="5486436"/>
                <a:ext cx="44595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26113541-CBA4-534B-B228-9A389C6806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7401" y="5486436"/>
                <a:ext cx="445955" cy="46166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1022D1EB-3500-E043-8F98-2DB22965CAC9}"/>
                  </a:ext>
                </a:extLst>
              </p:cNvPr>
              <p:cNvSpPr/>
              <p:nvPr/>
            </p:nvSpPr>
            <p:spPr>
              <a:xfrm>
                <a:off x="2148552" y="5948101"/>
                <a:ext cx="4507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1022D1EB-3500-E043-8F98-2DB22965CA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8552" y="5948101"/>
                <a:ext cx="450764" cy="46166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3804653A-4E03-324D-B018-7294DA1185CF}"/>
                  </a:ext>
                </a:extLst>
              </p:cNvPr>
              <p:cNvSpPr/>
              <p:nvPr/>
            </p:nvSpPr>
            <p:spPr>
              <a:xfrm>
                <a:off x="3354862" y="5948101"/>
                <a:ext cx="4507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3804653A-4E03-324D-B018-7294DA1185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4862" y="5948101"/>
                <a:ext cx="450764" cy="46166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FCA9C504-EFED-824D-970C-78A68874FC81}"/>
                  </a:ext>
                </a:extLst>
              </p:cNvPr>
              <p:cNvSpPr/>
              <p:nvPr/>
            </p:nvSpPr>
            <p:spPr>
              <a:xfrm>
                <a:off x="4487401" y="5962069"/>
                <a:ext cx="44595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FCA9C504-EFED-824D-970C-78A68874FC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7401" y="5962069"/>
                <a:ext cx="445955" cy="46166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143D1ADD-9CBE-AC42-8FCD-37C5D8D4B71A}"/>
                  </a:ext>
                </a:extLst>
              </p:cNvPr>
              <p:cNvSpPr/>
              <p:nvPr/>
            </p:nvSpPr>
            <p:spPr>
              <a:xfrm>
                <a:off x="5769354" y="4566741"/>
                <a:ext cx="44595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143D1ADD-9CBE-AC42-8FCD-37C5D8D4B7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9354" y="4566741"/>
                <a:ext cx="445955" cy="46166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CBE8A022-3FD8-1D4E-8D0D-88A22F6D9378}"/>
                  </a:ext>
                </a:extLst>
              </p:cNvPr>
              <p:cNvSpPr/>
              <p:nvPr/>
            </p:nvSpPr>
            <p:spPr>
              <a:xfrm>
                <a:off x="5769354" y="5042374"/>
                <a:ext cx="4507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en-US" sz="24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CBE8A022-3FD8-1D4E-8D0D-88A22F6D93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9354" y="5042374"/>
                <a:ext cx="450764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06F718B0-EF48-EA4A-87F9-AE6E8B25666D}"/>
                  </a:ext>
                </a:extLst>
              </p:cNvPr>
              <p:cNvSpPr/>
              <p:nvPr/>
            </p:nvSpPr>
            <p:spPr>
              <a:xfrm>
                <a:off x="5769354" y="5472468"/>
                <a:ext cx="44595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06F718B0-EF48-EA4A-87F9-AE6E8B2566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9354" y="5472468"/>
                <a:ext cx="445955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3B943A25-B2BF-8948-A551-3B19640A5EF2}"/>
                  </a:ext>
                </a:extLst>
              </p:cNvPr>
              <p:cNvSpPr/>
              <p:nvPr/>
            </p:nvSpPr>
            <p:spPr>
              <a:xfrm>
                <a:off x="5769354" y="5948101"/>
                <a:ext cx="44595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3B943A25-B2BF-8948-A551-3B19640A5E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9354" y="5948101"/>
                <a:ext cx="445955" cy="46166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FF060271-72C4-2F46-BEE2-45BCE288143A}"/>
              </a:ext>
            </a:extLst>
          </p:cNvPr>
          <p:cNvSpPr txBox="1"/>
          <p:nvPr/>
        </p:nvSpPr>
        <p:spPr>
          <a:xfrm>
            <a:off x="4601822" y="3701355"/>
            <a:ext cx="23475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i="1" dirty="0"/>
              <a:t>Logically equivalent </a:t>
            </a:r>
          </a:p>
        </p:txBody>
      </p:sp>
    </p:spTree>
    <p:extLst>
      <p:ext uri="{BB962C8B-B14F-4D97-AF65-F5344CB8AC3E}">
        <p14:creationId xmlns:p14="http://schemas.microsoft.com/office/powerpoint/2010/main" val="1977467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6" grpId="0"/>
      <p:bldP spid="27" grpId="0"/>
      <p:bldP spid="28" grpId="0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EA72644-187D-FC42-A888-759DE6DE0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Propositional logic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 Placeholder 1">
                <a:extLst>
                  <a:ext uri="{FF2B5EF4-FFF2-40B4-BE49-F238E27FC236}">
                    <a16:creationId xmlns:a16="http://schemas.microsoft.com/office/drawing/2014/main" id="{7F0761D2-0DD7-564B-BC62-B9FEB6D1CB5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97107" y="2203687"/>
                <a:ext cx="5588712" cy="1690079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Font typeface="Lucida Grande"/>
                  <a:buChar char="&gt;"/>
                  <a:defRPr sz="24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SzPct val="100000"/>
                  <a:buFont typeface="Lucida Grande"/>
                  <a:buChar char="&gt;"/>
                  <a:defRPr sz="18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16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Lucida Grande"/>
                  <a:buChar char="&gt;"/>
                  <a:defRPr sz="14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Lucida Grande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80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8800" b="1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8800" b="1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880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sz="8800" i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1" name="Text Placeholder 1">
                <a:extLst>
                  <a:ext uri="{FF2B5EF4-FFF2-40B4-BE49-F238E27FC236}">
                    <a16:creationId xmlns:a16="http://schemas.microsoft.com/office/drawing/2014/main" id="{7F0761D2-0DD7-564B-BC62-B9FEB6D1CB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7107" y="2203687"/>
                <a:ext cx="5588712" cy="1690079"/>
              </a:xfrm>
              <a:prstGeom prst="rect">
                <a:avLst/>
              </a:prstGeom>
              <a:blipFill>
                <a:blip r:embed="rId2"/>
                <a:stretch>
                  <a:fillRect t="-2985" b="-126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1BE444BD-0A91-8D48-9B56-1CE799D5D184}"/>
                  </a:ext>
                </a:extLst>
              </p:cNvPr>
              <p:cNvSpPr/>
              <p:nvPr/>
            </p:nvSpPr>
            <p:spPr>
              <a:xfrm>
                <a:off x="2429495" y="4249333"/>
                <a:ext cx="3797450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3200" i="1" dirty="0"/>
                  <a:t>“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3200" i="1" dirty="0"/>
                  <a:t> is sufficient for </a:t>
                </a:r>
                <a:r>
                  <a:rPr lang="en-US" sz="3200" dirty="0"/>
                  <a:t>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sz="3200" i="1" dirty="0"/>
                  <a:t>”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1BE444BD-0A91-8D48-9B56-1CE799D5D1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9495" y="4249333"/>
                <a:ext cx="3797450" cy="584775"/>
              </a:xfrm>
              <a:prstGeom prst="rect">
                <a:avLst/>
              </a:prstGeom>
              <a:blipFill>
                <a:blip r:embed="rId3"/>
                <a:stretch>
                  <a:fillRect l="-3667" t="-12766" r="-3000" b="-297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9AEE0BA1-2884-754F-BB88-E0B95CA0CBEF}"/>
                  </a:ext>
                </a:extLst>
              </p:cNvPr>
              <p:cNvSpPr/>
              <p:nvPr/>
            </p:nvSpPr>
            <p:spPr>
              <a:xfrm>
                <a:off x="2429495" y="5189676"/>
                <a:ext cx="3811236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3200" i="1" dirty="0"/>
                  <a:t>“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sz="3200" i="1" dirty="0"/>
                  <a:t> is necessary for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3200" i="1" dirty="0"/>
                  <a:t>”</a:t>
                </a: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9AEE0BA1-2884-754F-BB88-E0B95CA0CB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9495" y="5189676"/>
                <a:ext cx="3811236" cy="584775"/>
              </a:xfrm>
              <a:prstGeom prst="rect">
                <a:avLst/>
              </a:prstGeom>
              <a:blipFill>
                <a:blip r:embed="rId4"/>
                <a:stretch>
                  <a:fillRect l="-3654" t="-12766" r="-2990" b="-297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34579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EA72644-187D-FC42-A888-759DE6DE0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Propositional logic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 Placeholder 1">
                <a:extLst>
                  <a:ext uri="{FF2B5EF4-FFF2-40B4-BE49-F238E27FC236}">
                    <a16:creationId xmlns:a16="http://schemas.microsoft.com/office/drawing/2014/main" id="{7F0761D2-0DD7-564B-BC62-B9FEB6D1CB5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97107" y="2203687"/>
                <a:ext cx="5588712" cy="1690079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Font typeface="Lucida Grande"/>
                  <a:buChar char="&gt;"/>
                  <a:defRPr sz="24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SzPct val="100000"/>
                  <a:buFont typeface="Lucida Grande"/>
                  <a:buChar char="&gt;"/>
                  <a:defRPr sz="18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16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Lucida Grande"/>
                  <a:buChar char="&gt;"/>
                  <a:defRPr sz="14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Lucida Grande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80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8800" b="1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8800" b="1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880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sz="8800" i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1" name="Text Placeholder 1">
                <a:extLst>
                  <a:ext uri="{FF2B5EF4-FFF2-40B4-BE49-F238E27FC236}">
                    <a16:creationId xmlns:a16="http://schemas.microsoft.com/office/drawing/2014/main" id="{7F0761D2-0DD7-564B-BC62-B9FEB6D1CB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7107" y="2203687"/>
                <a:ext cx="5588712" cy="1690079"/>
              </a:xfrm>
              <a:prstGeom prst="rect">
                <a:avLst/>
              </a:prstGeom>
              <a:blipFill>
                <a:blip r:embed="rId2"/>
                <a:stretch>
                  <a:fillRect t="-2985" b="-126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1BE444BD-0A91-8D48-9B56-1CE799D5D184}"/>
                  </a:ext>
                </a:extLst>
              </p:cNvPr>
              <p:cNvSpPr/>
              <p:nvPr/>
            </p:nvSpPr>
            <p:spPr>
              <a:xfrm>
                <a:off x="2037289" y="4249333"/>
                <a:ext cx="5579797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3200" i="1" dirty="0"/>
                  <a:t>“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3200" i="1" dirty="0"/>
                  <a:t> is sufficient for</a:t>
                </a:r>
                <a:r>
                  <a:rPr lang="en-US" sz="3200" dirty="0"/>
                  <a:t>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sz="3200" i="1" dirty="0"/>
                  <a:t> to happen”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1BE444BD-0A91-8D48-9B56-1CE799D5D1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7289" y="4249333"/>
                <a:ext cx="5579797" cy="584775"/>
              </a:xfrm>
              <a:prstGeom prst="rect">
                <a:avLst/>
              </a:prstGeom>
              <a:blipFill>
                <a:blip r:embed="rId3"/>
                <a:stretch>
                  <a:fillRect l="-2494" t="-12766" b="-297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9AEE0BA1-2884-754F-BB88-E0B95CA0CBEF}"/>
                  </a:ext>
                </a:extLst>
              </p:cNvPr>
              <p:cNvSpPr/>
              <p:nvPr/>
            </p:nvSpPr>
            <p:spPr>
              <a:xfrm>
                <a:off x="1111684" y="5189675"/>
                <a:ext cx="7431009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3200" i="1" dirty="0"/>
                  <a:t>“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sz="3200" i="1" dirty="0"/>
                  <a:t> is the necessary result when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3200" i="1" dirty="0"/>
                  <a:t> happens”</a:t>
                </a: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9AEE0BA1-2884-754F-BB88-E0B95CA0CB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1684" y="5189675"/>
                <a:ext cx="7431009" cy="584775"/>
              </a:xfrm>
              <a:prstGeom prst="rect">
                <a:avLst/>
              </a:prstGeom>
              <a:blipFill>
                <a:blip r:embed="rId4"/>
                <a:stretch>
                  <a:fillRect l="-2048" t="-12766" r="-1024" b="-297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26250241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EA72644-187D-FC42-A888-759DE6DE0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Propositional logic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D9320C1-9036-AE4C-A1B7-BA02900CFEF0}"/>
              </a:ext>
            </a:extLst>
          </p:cNvPr>
          <p:cNvSpPr txBox="1"/>
          <p:nvPr/>
        </p:nvSpPr>
        <p:spPr>
          <a:xfrm>
            <a:off x="857963" y="2011984"/>
            <a:ext cx="77303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/>
              <a:t>“If tests fail, code and test are not all correct”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C8C13AC7-5611-EA4E-9B7F-22FBB746725C}"/>
                  </a:ext>
                </a:extLst>
              </p:cNvPr>
              <p:cNvSpPr/>
              <p:nvPr/>
            </p:nvSpPr>
            <p:spPr>
              <a:xfrm>
                <a:off x="1902320" y="2643322"/>
                <a:ext cx="823366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!</m:t>
                      </m:r>
                      <m:r>
                        <a:rPr lang="en-US" sz="360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sz="3600" i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C8C13AC7-5611-EA4E-9B7F-22FBB74672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2320" y="2643322"/>
                <a:ext cx="823366" cy="646331"/>
              </a:xfrm>
              <a:prstGeom prst="rect">
                <a:avLst/>
              </a:prstGeom>
              <a:blipFill>
                <a:blip r:embed="rId2"/>
                <a:stretch>
                  <a:fillRect r="-3030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ECC05314-322A-3441-906E-ED34A768FE79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721223" y="3827865"/>
              <a:ext cx="5156348" cy="22771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289087">
                      <a:extLst>
                        <a:ext uri="{9D8B030D-6E8A-4147-A177-3AD203B41FA5}">
                          <a16:colId xmlns:a16="http://schemas.microsoft.com/office/drawing/2014/main" val="3116154177"/>
                        </a:ext>
                      </a:extLst>
                    </a:gridCol>
                    <a:gridCol w="1289087">
                      <a:extLst>
                        <a:ext uri="{9D8B030D-6E8A-4147-A177-3AD203B41FA5}">
                          <a16:colId xmlns:a16="http://schemas.microsoft.com/office/drawing/2014/main" val="1492831907"/>
                        </a:ext>
                      </a:extLst>
                    </a:gridCol>
                    <a:gridCol w="1289087">
                      <a:extLst>
                        <a:ext uri="{9D8B030D-6E8A-4147-A177-3AD203B41FA5}">
                          <a16:colId xmlns:a16="http://schemas.microsoft.com/office/drawing/2014/main" val="1842810884"/>
                        </a:ext>
                      </a:extLst>
                    </a:gridCol>
                    <a:gridCol w="1289087">
                      <a:extLst>
                        <a:ext uri="{9D8B030D-6E8A-4147-A177-3AD203B41FA5}">
                          <a16:colId xmlns:a16="http://schemas.microsoft.com/office/drawing/2014/main" val="598447372"/>
                        </a:ext>
                      </a:extLst>
                    </a:gridCol>
                  </a:tblGrid>
                  <a:tr h="45542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𝑸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𝑷</m:t>
                                </m:r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→</m:t>
                                </m:r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𝑸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!</m:t>
                                </m:r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𝑸</m:t>
                                </m:r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→!</m:t>
                                </m:r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𝑷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37278853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52350768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67452402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79344289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3425931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ECC05314-322A-3441-906E-ED34A768FE79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721223" y="3827865"/>
              <a:ext cx="5156348" cy="22771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289087">
                      <a:extLst>
                        <a:ext uri="{9D8B030D-6E8A-4147-A177-3AD203B41FA5}">
                          <a16:colId xmlns:a16="http://schemas.microsoft.com/office/drawing/2014/main" val="3116154177"/>
                        </a:ext>
                      </a:extLst>
                    </a:gridCol>
                    <a:gridCol w="1289087">
                      <a:extLst>
                        <a:ext uri="{9D8B030D-6E8A-4147-A177-3AD203B41FA5}">
                          <a16:colId xmlns:a16="http://schemas.microsoft.com/office/drawing/2014/main" val="1492831907"/>
                        </a:ext>
                      </a:extLst>
                    </a:gridCol>
                    <a:gridCol w="1289087">
                      <a:extLst>
                        <a:ext uri="{9D8B030D-6E8A-4147-A177-3AD203B41FA5}">
                          <a16:colId xmlns:a16="http://schemas.microsoft.com/office/drawing/2014/main" val="1842810884"/>
                        </a:ext>
                      </a:extLst>
                    </a:gridCol>
                    <a:gridCol w="1289087">
                      <a:extLst>
                        <a:ext uri="{9D8B030D-6E8A-4147-A177-3AD203B41FA5}">
                          <a16:colId xmlns:a16="http://schemas.microsoft.com/office/drawing/2014/main" val="598447372"/>
                        </a:ext>
                      </a:extLst>
                    </a:gridCol>
                  </a:tblGrid>
                  <a:tr h="4554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980" t="-2778" r="-300000" b="-4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980" t="-2778" r="-200000" b="-4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2970" t="-2778" r="-101980" b="-4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00000" t="-2778" r="-980" b="-4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37278853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52350768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67452402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79344289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3425931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71A4B54D-3365-0A40-82C2-02EBB8656457}"/>
                  </a:ext>
                </a:extLst>
              </p:cNvPr>
              <p:cNvSpPr/>
              <p:nvPr/>
            </p:nvSpPr>
            <p:spPr>
              <a:xfrm>
                <a:off x="2120294" y="4303498"/>
                <a:ext cx="44595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71A4B54D-3365-0A40-82C2-02EBB86564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0294" y="4303498"/>
                <a:ext cx="445955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643D1938-D61A-DE47-AEEB-28017ADC79A6}"/>
                  </a:ext>
                </a:extLst>
              </p:cNvPr>
              <p:cNvSpPr/>
              <p:nvPr/>
            </p:nvSpPr>
            <p:spPr>
              <a:xfrm>
                <a:off x="3416084" y="4325828"/>
                <a:ext cx="44595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643D1938-D61A-DE47-AEEB-28017ADC79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6084" y="4325828"/>
                <a:ext cx="445955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E6545D10-1919-404C-89D8-27E21C481FF2}"/>
                  </a:ext>
                </a:extLst>
              </p:cNvPr>
              <p:cNvSpPr/>
              <p:nvPr/>
            </p:nvSpPr>
            <p:spPr>
              <a:xfrm>
                <a:off x="5980856" y="4303498"/>
                <a:ext cx="44595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E6545D10-1919-404C-89D8-27E21C481F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0856" y="4303498"/>
                <a:ext cx="445955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739CEF3A-D669-6244-8F07-3B371672A74B}"/>
                  </a:ext>
                </a:extLst>
              </p:cNvPr>
              <p:cNvSpPr/>
              <p:nvPr/>
            </p:nvSpPr>
            <p:spPr>
              <a:xfrm>
                <a:off x="2120294" y="4779131"/>
                <a:ext cx="44595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739CEF3A-D669-6244-8F07-3B371672A7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0294" y="4779131"/>
                <a:ext cx="445955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D798B3CF-C751-4740-884C-F12856554A2A}"/>
                  </a:ext>
                </a:extLst>
              </p:cNvPr>
              <p:cNvSpPr/>
              <p:nvPr/>
            </p:nvSpPr>
            <p:spPr>
              <a:xfrm>
                <a:off x="3416084" y="4801461"/>
                <a:ext cx="4507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D798B3CF-C751-4740-884C-F12856554A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6084" y="4801461"/>
                <a:ext cx="450764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0F0E98B-E7ED-854C-9E5E-6CC31B4F2689}"/>
                  </a:ext>
                </a:extLst>
              </p:cNvPr>
              <p:cNvSpPr/>
              <p:nvPr/>
            </p:nvSpPr>
            <p:spPr>
              <a:xfrm>
                <a:off x="5980856" y="4779131"/>
                <a:ext cx="4507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en-US" sz="24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0F0E98B-E7ED-854C-9E5E-6CC31B4F26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0856" y="4779131"/>
                <a:ext cx="450764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1722B708-6956-7E4B-A205-7CC3D3D1EEE6}"/>
                  </a:ext>
                </a:extLst>
              </p:cNvPr>
              <p:cNvSpPr/>
              <p:nvPr/>
            </p:nvSpPr>
            <p:spPr>
              <a:xfrm>
                <a:off x="2120294" y="5209225"/>
                <a:ext cx="4507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1722B708-6956-7E4B-A205-7CC3D3D1EE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0294" y="5209225"/>
                <a:ext cx="450764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99781C24-4DF2-C941-B5F6-8E566EA84183}"/>
                  </a:ext>
                </a:extLst>
              </p:cNvPr>
              <p:cNvSpPr/>
              <p:nvPr/>
            </p:nvSpPr>
            <p:spPr>
              <a:xfrm>
                <a:off x="3416084" y="5231555"/>
                <a:ext cx="44595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99781C24-4DF2-C941-B5F6-8E566EA841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6084" y="5231555"/>
                <a:ext cx="445955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26113541-CBA4-534B-B228-9A389C6806FD}"/>
                  </a:ext>
                </a:extLst>
              </p:cNvPr>
              <p:cNvSpPr/>
              <p:nvPr/>
            </p:nvSpPr>
            <p:spPr>
              <a:xfrm>
                <a:off x="5980856" y="5209225"/>
                <a:ext cx="44595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26113541-CBA4-534B-B228-9A389C6806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0856" y="5209225"/>
                <a:ext cx="445955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1022D1EB-3500-E043-8F98-2DB22965CAC9}"/>
                  </a:ext>
                </a:extLst>
              </p:cNvPr>
              <p:cNvSpPr/>
              <p:nvPr/>
            </p:nvSpPr>
            <p:spPr>
              <a:xfrm>
                <a:off x="2120294" y="5684858"/>
                <a:ext cx="4507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1022D1EB-3500-E043-8F98-2DB22965CA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0294" y="5684858"/>
                <a:ext cx="450764" cy="46166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3804653A-4E03-324D-B018-7294DA1185CF}"/>
                  </a:ext>
                </a:extLst>
              </p:cNvPr>
              <p:cNvSpPr/>
              <p:nvPr/>
            </p:nvSpPr>
            <p:spPr>
              <a:xfrm>
                <a:off x="3416084" y="5707188"/>
                <a:ext cx="4507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3804653A-4E03-324D-B018-7294DA1185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6084" y="5707188"/>
                <a:ext cx="450764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FCA9C504-EFED-824D-970C-78A68874FC81}"/>
                  </a:ext>
                </a:extLst>
              </p:cNvPr>
              <p:cNvSpPr/>
              <p:nvPr/>
            </p:nvSpPr>
            <p:spPr>
              <a:xfrm>
                <a:off x="5980856" y="5684858"/>
                <a:ext cx="44595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FCA9C504-EFED-824D-970C-78A68874FC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0856" y="5684858"/>
                <a:ext cx="445955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D91319A4-D188-C043-84DA-E2CFDF5652E2}"/>
                  </a:ext>
                </a:extLst>
              </p:cNvPr>
              <p:cNvSpPr/>
              <p:nvPr/>
            </p:nvSpPr>
            <p:spPr>
              <a:xfrm>
                <a:off x="5822681" y="2643322"/>
                <a:ext cx="795474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!</m:t>
                      </m:r>
                      <m:r>
                        <a:rPr lang="en-US" sz="360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sz="3600" i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D91319A4-D188-C043-84DA-E2CFDF5652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2681" y="2643322"/>
                <a:ext cx="795474" cy="64633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18B43E97-4200-8E4F-8304-1CB19E3F1D1E}"/>
                  </a:ext>
                </a:extLst>
              </p:cNvPr>
              <p:cNvSpPr/>
              <p:nvPr/>
            </p:nvSpPr>
            <p:spPr>
              <a:xfrm>
                <a:off x="4698470" y="4303498"/>
                <a:ext cx="44595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18B43E97-4200-8E4F-8304-1CB19E3F1D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8470" y="4303498"/>
                <a:ext cx="445955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2B5F01EB-3F2A-F840-8EB5-FEFFC94EFD84}"/>
                  </a:ext>
                </a:extLst>
              </p:cNvPr>
              <p:cNvSpPr/>
              <p:nvPr/>
            </p:nvSpPr>
            <p:spPr>
              <a:xfrm>
                <a:off x="4698470" y="4779131"/>
                <a:ext cx="4507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en-US" sz="24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2B5F01EB-3F2A-F840-8EB5-FEFFC94EFD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8470" y="4779131"/>
                <a:ext cx="450764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EA0A42B1-0167-CE48-BD8E-91000F978D56}"/>
                  </a:ext>
                </a:extLst>
              </p:cNvPr>
              <p:cNvSpPr/>
              <p:nvPr/>
            </p:nvSpPr>
            <p:spPr>
              <a:xfrm>
                <a:off x="4698470" y="5209225"/>
                <a:ext cx="44595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EA0A42B1-0167-CE48-BD8E-91000F978D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8470" y="5209225"/>
                <a:ext cx="445955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BB467E49-5E3B-584A-A733-C506204D28B1}"/>
                  </a:ext>
                </a:extLst>
              </p:cNvPr>
              <p:cNvSpPr/>
              <p:nvPr/>
            </p:nvSpPr>
            <p:spPr>
              <a:xfrm>
                <a:off x="4698470" y="5684858"/>
                <a:ext cx="44595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BB467E49-5E3B-584A-A733-C506204D28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8470" y="5684858"/>
                <a:ext cx="445955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18823299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EA72644-187D-FC42-A888-759DE6DE0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Propositional logic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 Placeholder 1">
                <a:extLst>
                  <a:ext uri="{FF2B5EF4-FFF2-40B4-BE49-F238E27FC236}">
                    <a16:creationId xmlns:a16="http://schemas.microsoft.com/office/drawing/2014/main" id="{7F0761D2-0DD7-564B-BC62-B9FEB6D1CB5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97107" y="2203687"/>
                <a:ext cx="5588712" cy="1690079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Font typeface="Lucida Grande"/>
                  <a:buChar char="&gt;"/>
                  <a:defRPr sz="24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SzPct val="100000"/>
                  <a:buFont typeface="Lucida Grande"/>
                  <a:buChar char="&gt;"/>
                  <a:defRPr sz="18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16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Lucida Grande"/>
                  <a:buChar char="&gt;"/>
                  <a:defRPr sz="14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Lucida Grande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80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8800" b="1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8800" b="1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880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sz="8800" i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1" name="Text Placeholder 1">
                <a:extLst>
                  <a:ext uri="{FF2B5EF4-FFF2-40B4-BE49-F238E27FC236}">
                    <a16:creationId xmlns:a16="http://schemas.microsoft.com/office/drawing/2014/main" id="{7F0761D2-0DD7-564B-BC62-B9FEB6D1CB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7107" y="2203687"/>
                <a:ext cx="5588712" cy="1690079"/>
              </a:xfrm>
              <a:prstGeom prst="rect">
                <a:avLst/>
              </a:prstGeom>
              <a:blipFill>
                <a:blip r:embed="rId2"/>
                <a:stretch>
                  <a:fillRect t="-2985" b="-126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Placeholder 1">
                <a:extLst>
                  <a:ext uri="{FF2B5EF4-FFF2-40B4-BE49-F238E27FC236}">
                    <a16:creationId xmlns:a16="http://schemas.microsoft.com/office/drawing/2014/main" id="{4D1AF893-7D43-9247-92BC-D9776900B13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97107" y="3893766"/>
                <a:ext cx="5588712" cy="1690079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Font typeface="Lucida Grande"/>
                  <a:buChar char="&gt;"/>
                  <a:defRPr sz="24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SzPct val="100000"/>
                  <a:buFont typeface="Lucida Grande"/>
                  <a:buChar char="&gt;"/>
                  <a:defRPr sz="18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16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Lucida Grande"/>
                  <a:buChar char="&gt;"/>
                  <a:defRPr sz="14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880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8800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𝑸</m:t>
                          </m:r>
                        </m:e>
                      </m:acc>
                      <m:r>
                        <a:rPr lang="en-US" sz="8800" b="1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8800" b="1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acc>
                        <m:accPr>
                          <m:chr m:val="̅"/>
                          <m:ctrlPr>
                            <a:rPr lang="en-US" sz="88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8800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𝑷</m:t>
                          </m:r>
                        </m:e>
                      </m:acc>
                    </m:oMath>
                  </m:oMathPara>
                </a14:m>
                <a:endParaRPr lang="en-US" sz="8800" i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6" name="Text Placeholder 1">
                <a:extLst>
                  <a:ext uri="{FF2B5EF4-FFF2-40B4-BE49-F238E27FC236}">
                    <a16:creationId xmlns:a16="http://schemas.microsoft.com/office/drawing/2014/main" id="{4D1AF893-7D43-9247-92BC-D9776900B1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7107" y="3893766"/>
                <a:ext cx="5588712" cy="1690079"/>
              </a:xfrm>
              <a:prstGeom prst="rect">
                <a:avLst/>
              </a:prstGeom>
              <a:blipFill>
                <a:blip r:embed="rId3"/>
                <a:stretch>
                  <a:fillRect t="-2985" b="-119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60896C1F-7E7A-204C-9977-1A9C25113E8B}"/>
              </a:ext>
            </a:extLst>
          </p:cNvPr>
          <p:cNvSpPr/>
          <p:nvPr/>
        </p:nvSpPr>
        <p:spPr>
          <a:xfrm>
            <a:off x="845403" y="5763417"/>
            <a:ext cx="503791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i="1" dirty="0"/>
              <a:t>“contrapositive equivalence”</a:t>
            </a:r>
          </a:p>
        </p:txBody>
      </p:sp>
    </p:spTree>
    <p:extLst>
      <p:ext uri="{BB962C8B-B14F-4D97-AF65-F5344CB8AC3E}">
        <p14:creationId xmlns:p14="http://schemas.microsoft.com/office/powerpoint/2010/main" val="3533135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" grpId="0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EA72644-187D-FC42-A888-759DE6DE0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Propositional logic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 Placeholder 1">
                <a:extLst>
                  <a:ext uri="{FF2B5EF4-FFF2-40B4-BE49-F238E27FC236}">
                    <a16:creationId xmlns:a16="http://schemas.microsoft.com/office/drawing/2014/main" id="{7F0761D2-0DD7-564B-BC62-B9FEB6D1CB5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97107" y="2203687"/>
                <a:ext cx="5588712" cy="1690079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Font typeface="Lucida Grande"/>
                  <a:buChar char="&gt;"/>
                  <a:defRPr sz="24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SzPct val="100000"/>
                  <a:buFont typeface="Lucida Grande"/>
                  <a:buChar char="&gt;"/>
                  <a:defRPr sz="18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16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Lucida Grande"/>
                  <a:buChar char="&gt;"/>
                  <a:defRPr sz="14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Lucida Grande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80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8800" b="1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8800" b="1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880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sz="8800" i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1" name="Text Placeholder 1">
                <a:extLst>
                  <a:ext uri="{FF2B5EF4-FFF2-40B4-BE49-F238E27FC236}">
                    <a16:creationId xmlns:a16="http://schemas.microsoft.com/office/drawing/2014/main" id="{7F0761D2-0DD7-564B-BC62-B9FEB6D1CB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7107" y="2203687"/>
                <a:ext cx="5588712" cy="1690079"/>
              </a:xfrm>
              <a:prstGeom prst="rect">
                <a:avLst/>
              </a:prstGeom>
              <a:blipFill>
                <a:blip r:embed="rId2"/>
                <a:stretch>
                  <a:fillRect t="-2985" b="-126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Placeholder 1">
                <a:extLst>
                  <a:ext uri="{FF2B5EF4-FFF2-40B4-BE49-F238E27FC236}">
                    <a16:creationId xmlns:a16="http://schemas.microsoft.com/office/drawing/2014/main" id="{CBA79301-BCFC-E442-8BEE-241B607E3CA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97107" y="4256605"/>
                <a:ext cx="5588712" cy="1690079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Font typeface="Lucida Grande"/>
                  <a:buChar char="&gt;"/>
                  <a:defRPr sz="24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SzPct val="100000"/>
                  <a:buFont typeface="Lucida Grande"/>
                  <a:buChar char="&gt;"/>
                  <a:defRPr sz="18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16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Lucida Grande"/>
                  <a:buChar char="&gt;"/>
                  <a:defRPr sz="14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Lucida Grande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800" b="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sz="8800" b="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→</m:t>
                      </m:r>
                      <m:r>
                        <a:rPr lang="en-US" sz="8800" b="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sz="8800" b="0" i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6" name="Text Placeholder 1">
                <a:extLst>
                  <a:ext uri="{FF2B5EF4-FFF2-40B4-BE49-F238E27FC236}">
                    <a16:creationId xmlns:a16="http://schemas.microsoft.com/office/drawing/2014/main" id="{CBA79301-BCFC-E442-8BEE-241B607E3C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7107" y="4256605"/>
                <a:ext cx="5588712" cy="1690079"/>
              </a:xfrm>
              <a:prstGeom prst="rect">
                <a:avLst/>
              </a:prstGeom>
              <a:blipFill>
                <a:blip r:embed="rId3"/>
                <a:stretch>
                  <a:fillRect t="-2239" b="-126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9EA8B614-ABC3-0C4E-B5BB-147C5A2537C3}"/>
              </a:ext>
            </a:extLst>
          </p:cNvPr>
          <p:cNvSpPr txBox="1"/>
          <p:nvPr/>
        </p:nvSpPr>
        <p:spPr>
          <a:xfrm>
            <a:off x="4204446" y="4570369"/>
            <a:ext cx="4491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FF0000"/>
                </a:solidFill>
              </a:rPr>
              <a:t>/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FE09E85-53DA-4046-9418-9979B56D7455}"/>
              </a:ext>
            </a:extLst>
          </p:cNvPr>
          <p:cNvSpPr/>
          <p:nvPr/>
        </p:nvSpPr>
        <p:spPr>
          <a:xfrm>
            <a:off x="225576" y="6126121"/>
            <a:ext cx="347422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i="1" dirty="0"/>
              <a:t>“converse of P</a:t>
            </a:r>
            <a:r>
              <a:rPr lang="en-US" sz="3200" i="1" dirty="0">
                <a:sym typeface="Wingdings" pitchFamily="2" charset="2"/>
              </a:rPr>
              <a:t> Q”</a:t>
            </a:r>
            <a:endParaRPr lang="en-US" sz="3200" i="1" dirty="0"/>
          </a:p>
        </p:txBody>
      </p:sp>
    </p:spTree>
    <p:extLst>
      <p:ext uri="{BB962C8B-B14F-4D97-AF65-F5344CB8AC3E}">
        <p14:creationId xmlns:p14="http://schemas.microsoft.com/office/powerpoint/2010/main" val="1437510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" grpId="0"/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DC700F5A-9A6D-9C4E-890F-FDD193CCD4B6}"/>
              </a:ext>
            </a:extLst>
          </p:cNvPr>
          <p:cNvSpPr txBox="1"/>
          <p:nvPr/>
        </p:nvSpPr>
        <p:spPr>
          <a:xfrm>
            <a:off x="436813" y="1259531"/>
            <a:ext cx="24366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273C77"/>
                </a:solidFill>
              </a:rPr>
              <a:t>Recursion in Tree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F6F3AF-0D89-7743-B72D-2D0DC71552A3}"/>
              </a:ext>
            </a:extLst>
          </p:cNvPr>
          <p:cNvSpPr txBox="1"/>
          <p:nvPr/>
        </p:nvSpPr>
        <p:spPr>
          <a:xfrm>
            <a:off x="4146705" y="1020414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b="1" dirty="0">
              <a:solidFill>
                <a:srgbClr val="00B050"/>
              </a:solidFill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86B09F5-32A9-9742-8C81-5D3799490C4D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4880146" y="1993039"/>
            <a:ext cx="878331" cy="1047735"/>
          </a:xfrm>
          <a:prstGeom prst="straightConnector1">
            <a:avLst/>
          </a:prstGeom>
          <a:ln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6255F5A-6A66-CC4C-B3B4-AA32BC038077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6202229" y="1993039"/>
            <a:ext cx="722424" cy="1025935"/>
          </a:xfrm>
          <a:prstGeom prst="straightConnector1">
            <a:avLst/>
          </a:prstGeom>
          <a:ln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riangle 7">
            <a:extLst>
              <a:ext uri="{FF2B5EF4-FFF2-40B4-BE49-F238E27FC236}">
                <a16:creationId xmlns:a16="http://schemas.microsoft.com/office/drawing/2014/main" id="{ADA9F9EA-4507-D046-A624-27D93D025229}"/>
              </a:ext>
            </a:extLst>
          </p:cNvPr>
          <p:cNvSpPr/>
          <p:nvPr/>
        </p:nvSpPr>
        <p:spPr>
          <a:xfrm>
            <a:off x="3896629" y="3040774"/>
            <a:ext cx="2083724" cy="1966841"/>
          </a:xfrm>
          <a:prstGeom prst="triangle">
            <a:avLst>
              <a:gd name="adj" fmla="val 47200"/>
            </a:avLst>
          </a:prstGeom>
          <a:solidFill>
            <a:srgbClr val="FFC000">
              <a:alpha val="71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Triangle 9">
            <a:extLst>
              <a:ext uri="{FF2B5EF4-FFF2-40B4-BE49-F238E27FC236}">
                <a16:creationId xmlns:a16="http://schemas.microsoft.com/office/drawing/2014/main" id="{3B1AFB59-F2C0-0140-B3F1-5EAAA5E9BA59}"/>
              </a:ext>
            </a:extLst>
          </p:cNvPr>
          <p:cNvSpPr/>
          <p:nvPr/>
        </p:nvSpPr>
        <p:spPr>
          <a:xfrm>
            <a:off x="6438002" y="3018974"/>
            <a:ext cx="987041" cy="1044116"/>
          </a:xfrm>
          <a:prstGeom prst="triangle">
            <a:avLst>
              <a:gd name="adj" fmla="val 49304"/>
            </a:avLst>
          </a:prstGeom>
          <a:solidFill>
            <a:srgbClr val="00B050">
              <a:alpha val="71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D149308-FBF0-C341-90AD-AAACAE1FD7CC}"/>
              </a:ext>
            </a:extLst>
          </p:cNvPr>
          <p:cNvSpPr/>
          <p:nvPr/>
        </p:nvSpPr>
        <p:spPr>
          <a:xfrm>
            <a:off x="5758476" y="1735314"/>
            <a:ext cx="443753" cy="437030"/>
          </a:xfrm>
          <a:prstGeom prst="ellipse">
            <a:avLst/>
          </a:prstGeom>
          <a:solidFill>
            <a:srgbClr val="FF0000">
              <a:alpha val="71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6604885-402A-2349-9050-01665B80C029}"/>
                  </a:ext>
                </a:extLst>
              </p:cNvPr>
              <p:cNvSpPr txBox="1"/>
              <p:nvPr/>
            </p:nvSpPr>
            <p:spPr>
              <a:xfrm>
                <a:off x="6202228" y="1325379"/>
                <a:ext cx="699166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3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en-US" sz="1350" b="1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6604885-402A-2349-9050-01665B80C0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2228" y="1325379"/>
                <a:ext cx="699166" cy="553998"/>
              </a:xfrm>
              <a:prstGeom prst="rect">
                <a:avLst/>
              </a:prstGeom>
              <a:blipFill>
                <a:blip r:embed="rId3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3A90ED0-86AF-3345-951F-55FAD3CED99E}"/>
                  </a:ext>
                </a:extLst>
              </p:cNvPr>
              <p:cNvSpPr txBox="1"/>
              <p:nvPr/>
            </p:nvSpPr>
            <p:spPr>
              <a:xfrm>
                <a:off x="6924652" y="2550607"/>
                <a:ext cx="699166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0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30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135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3A90ED0-86AF-3345-951F-55FAD3CED9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4652" y="2550607"/>
                <a:ext cx="699166" cy="553998"/>
              </a:xfrm>
              <a:prstGeom prst="rect">
                <a:avLst/>
              </a:prstGeom>
              <a:blipFill>
                <a:blip r:embed="rId4"/>
                <a:stretch>
                  <a:fillRect b="-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0DC6443-1EE9-9E42-B6D6-30A14304196C}"/>
                  </a:ext>
                </a:extLst>
              </p:cNvPr>
              <p:cNvSpPr txBox="1"/>
              <p:nvPr/>
            </p:nvSpPr>
            <p:spPr>
              <a:xfrm>
                <a:off x="4227948" y="2615218"/>
                <a:ext cx="699166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000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3000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1350" b="1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0DC6443-1EE9-9E42-B6D6-30A1430419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7948" y="2615218"/>
                <a:ext cx="699166" cy="553998"/>
              </a:xfrm>
              <a:prstGeom prst="rect">
                <a:avLst/>
              </a:prstGeom>
              <a:blipFill>
                <a:blip r:embed="rId5"/>
                <a:stretch>
                  <a:fillRect b="-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3F7C107-DEBC-C647-A9C2-06B9EF802374}"/>
                  </a:ext>
                </a:extLst>
              </p:cNvPr>
              <p:cNvSpPr txBox="1"/>
              <p:nvPr/>
            </p:nvSpPr>
            <p:spPr>
              <a:xfrm>
                <a:off x="990448" y="5382945"/>
                <a:ext cx="1339854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3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US" sz="30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 ?</m:t>
                      </m:r>
                    </m:oMath>
                  </m:oMathPara>
                </a14:m>
                <a:endParaRPr lang="en-US" sz="1350" b="1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3F7C107-DEBC-C647-A9C2-06B9EF8023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448" y="5382945"/>
                <a:ext cx="1339854" cy="553998"/>
              </a:xfrm>
              <a:prstGeom prst="rect">
                <a:avLst/>
              </a:prstGeom>
              <a:blipFill>
                <a:blip r:embed="rId6"/>
                <a:stretch>
                  <a:fillRect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2A0E3DD-67D7-AD41-9F0E-6851B5F2B2DB}"/>
                  </a:ext>
                </a:extLst>
              </p:cNvPr>
              <p:cNvSpPr txBox="1"/>
              <p:nvPr/>
            </p:nvSpPr>
            <p:spPr>
              <a:xfrm>
                <a:off x="990448" y="5382945"/>
                <a:ext cx="411708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3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US" sz="30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0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𝒎𝒂𝒙</m:t>
                      </m:r>
                      <m:d>
                        <m:dPr>
                          <m:ctrlPr>
                            <a:rPr lang="en-US" sz="3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000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  <m:r>
                            <a:rPr lang="en-US" sz="3000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3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30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  <m:r>
                            <a:rPr lang="en-US" sz="30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e>
                      </m:d>
                      <m:r>
                        <a:rPr lang="en-US" sz="30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0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sz="1350" b="1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2A0E3DD-67D7-AD41-9F0E-6851B5F2B2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448" y="5382945"/>
                <a:ext cx="4117089" cy="553998"/>
              </a:xfrm>
              <a:prstGeom prst="rect">
                <a:avLst/>
              </a:prstGeom>
              <a:blipFill>
                <a:blip r:embed="rId7"/>
                <a:stretch>
                  <a:fillRect b="-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95880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5" grpId="0"/>
      <p:bldP spid="15" grpId="1"/>
      <p:bldP spid="16" grpId="0"/>
      <p:bldP spid="16" grpId="1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659B8D1-D143-BA44-BAF7-AB00016D36F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78695" y="2582960"/>
            <a:ext cx="7863281" cy="68813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“this year is cold, so it will snow more this winter”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2984CD5-391A-6148-940B-11E947FAD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756" y="371511"/>
            <a:ext cx="8183759" cy="991998"/>
          </a:xfrm>
        </p:spPr>
        <p:txBody>
          <a:bodyPr/>
          <a:lstStyle/>
          <a:p>
            <a:r>
              <a:rPr lang="en-US" dirty="0"/>
              <a:t>Propositional logic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1">
                <a:extLst>
                  <a:ext uri="{FF2B5EF4-FFF2-40B4-BE49-F238E27FC236}">
                    <a16:creationId xmlns:a16="http://schemas.microsoft.com/office/drawing/2014/main" id="{C34FA310-9820-E048-9761-179CA706F4F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922222" y="508293"/>
                <a:ext cx="3639669" cy="1100670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Font typeface="Lucida Grande"/>
                  <a:buChar char="&gt;"/>
                  <a:defRPr sz="24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SzPct val="100000"/>
                  <a:buFont typeface="Lucida Grande"/>
                  <a:buChar char="&gt;"/>
                  <a:defRPr sz="18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16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Lucida Grande"/>
                  <a:buChar char="&gt;"/>
                  <a:defRPr sz="14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Lucida Grande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540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5400" b="1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5400" b="1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540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sz="5400" i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4" name="Text Placeholder 1">
                <a:extLst>
                  <a:ext uri="{FF2B5EF4-FFF2-40B4-BE49-F238E27FC236}">
                    <a16:creationId xmlns:a16="http://schemas.microsoft.com/office/drawing/2014/main" id="{C34FA310-9820-E048-9761-179CA706F4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2222" y="508293"/>
                <a:ext cx="3639669" cy="1100670"/>
              </a:xfrm>
              <a:prstGeom prst="rect">
                <a:avLst/>
              </a:prstGeom>
              <a:blipFill>
                <a:blip r:embed="rId2"/>
                <a:stretch>
                  <a:fillRect t="-1136" b="-6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1">
                <a:extLst>
                  <a:ext uri="{FF2B5EF4-FFF2-40B4-BE49-F238E27FC236}">
                    <a16:creationId xmlns:a16="http://schemas.microsoft.com/office/drawing/2014/main" id="{4FF61E55-E859-C446-A084-BE7ADACF316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32575" y="1321467"/>
                <a:ext cx="3639669" cy="1100670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Font typeface="Lucida Grande"/>
                  <a:buChar char="&gt;"/>
                  <a:defRPr sz="24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SzPct val="100000"/>
                  <a:buFont typeface="Lucida Grande"/>
                  <a:buChar char="&gt;"/>
                  <a:defRPr sz="18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16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Lucida Grande"/>
                  <a:buChar char="&gt;"/>
                  <a:defRPr sz="14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Lucida Grande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5400" b="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sz="5400" b="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→</m:t>
                      </m:r>
                      <m:r>
                        <a:rPr lang="en-US" sz="5400" b="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sz="5400" b="0" i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5" name="Text Placeholder 1">
                <a:extLst>
                  <a:ext uri="{FF2B5EF4-FFF2-40B4-BE49-F238E27FC236}">
                    <a16:creationId xmlns:a16="http://schemas.microsoft.com/office/drawing/2014/main" id="{4FF61E55-E859-C446-A084-BE7ADACF31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2575" y="1321467"/>
                <a:ext cx="3639669" cy="1100670"/>
              </a:xfrm>
              <a:prstGeom prst="rect">
                <a:avLst/>
              </a:prstGeom>
              <a:blipFill>
                <a:blip r:embed="rId3"/>
                <a:stretch>
                  <a:fillRect t="-1136" b="-6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1F5907D8-AF48-F94A-B174-59F51F63FB2E}"/>
              </a:ext>
            </a:extLst>
          </p:cNvPr>
          <p:cNvSpPr txBox="1"/>
          <p:nvPr/>
        </p:nvSpPr>
        <p:spPr>
          <a:xfrm>
            <a:off x="6595739" y="1525807"/>
            <a:ext cx="3385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/</a:t>
            </a:r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37E7CCCD-C3E0-0E46-A05C-C16681D3A5DA}"/>
              </a:ext>
            </a:extLst>
          </p:cNvPr>
          <p:cNvSpPr txBox="1">
            <a:spLocks/>
          </p:cNvSpPr>
          <p:nvPr/>
        </p:nvSpPr>
        <p:spPr>
          <a:xfrm>
            <a:off x="778695" y="3255977"/>
            <a:ext cx="7235752" cy="688131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en-US" sz="2800" dirty="0"/>
              <a:t>“if my code is correct, test will pass”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F1631D4-AF74-EF48-8BAC-EE12A610FF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462100">
            <a:off x="1236532" y="4180901"/>
            <a:ext cx="2152126" cy="238123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353020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2" grpId="1" build="p"/>
      <p:bldP spid="8" grpId="0"/>
      <p:bldP spid="8" grpId="1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EA72644-187D-FC42-A888-759DE6DE0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Propositional logic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 Placeholder 1">
                <a:extLst>
                  <a:ext uri="{FF2B5EF4-FFF2-40B4-BE49-F238E27FC236}">
                    <a16:creationId xmlns:a16="http://schemas.microsoft.com/office/drawing/2014/main" id="{7F0761D2-0DD7-564B-BC62-B9FEB6D1CB5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97107" y="2203687"/>
                <a:ext cx="5588712" cy="1690079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Font typeface="Lucida Grande"/>
                  <a:buChar char="&gt;"/>
                  <a:defRPr sz="24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SzPct val="100000"/>
                  <a:buFont typeface="Lucida Grande"/>
                  <a:buChar char="&gt;"/>
                  <a:defRPr sz="18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16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Lucida Grande"/>
                  <a:buChar char="&gt;"/>
                  <a:defRPr sz="14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Lucida Grande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80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880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↔</m:t>
                      </m:r>
                      <m:r>
                        <a:rPr lang="en-US" sz="8800" b="1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880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sz="8800" i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1" name="Text Placeholder 1">
                <a:extLst>
                  <a:ext uri="{FF2B5EF4-FFF2-40B4-BE49-F238E27FC236}">
                    <a16:creationId xmlns:a16="http://schemas.microsoft.com/office/drawing/2014/main" id="{7F0761D2-0DD7-564B-BC62-B9FEB6D1CB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7107" y="2203687"/>
                <a:ext cx="5588712" cy="1690079"/>
              </a:xfrm>
              <a:prstGeom prst="rect">
                <a:avLst/>
              </a:prstGeom>
              <a:blipFill>
                <a:blip r:embed="rId2"/>
                <a:stretch>
                  <a:fillRect t="-2985" b="-126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1BE444BD-0A91-8D48-9B56-1CE799D5D184}"/>
                  </a:ext>
                </a:extLst>
              </p:cNvPr>
              <p:cNvSpPr/>
              <p:nvPr/>
            </p:nvSpPr>
            <p:spPr>
              <a:xfrm>
                <a:off x="1354228" y="4598956"/>
                <a:ext cx="6435544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3200" i="1" dirty="0"/>
                  <a:t>“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3200" i="1" dirty="0"/>
                  <a:t> is sufficient  and necessary  for </a:t>
                </a:r>
                <a:r>
                  <a:rPr lang="en-US" sz="3200" dirty="0"/>
                  <a:t>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sz="3200" i="1" dirty="0"/>
                  <a:t>”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1BE444BD-0A91-8D48-9B56-1CE799D5D1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4228" y="4598956"/>
                <a:ext cx="6435544" cy="584775"/>
              </a:xfrm>
              <a:prstGeom prst="rect">
                <a:avLst/>
              </a:prstGeom>
              <a:blipFill>
                <a:blip r:embed="rId3"/>
                <a:stretch>
                  <a:fillRect l="-2367" t="-10638" r="-1381" b="-297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58329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EA72644-187D-FC42-A888-759DE6DE0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Propositional logic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 Placeholder 1">
                <a:extLst>
                  <a:ext uri="{FF2B5EF4-FFF2-40B4-BE49-F238E27FC236}">
                    <a16:creationId xmlns:a16="http://schemas.microsoft.com/office/drawing/2014/main" id="{7F0761D2-0DD7-564B-BC62-B9FEB6D1CB5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41930" y="1531334"/>
                <a:ext cx="5588712" cy="1690079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Font typeface="Lucida Grande"/>
                  <a:buChar char="&gt;"/>
                  <a:defRPr sz="24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SzPct val="100000"/>
                  <a:buFont typeface="Lucida Grande"/>
                  <a:buChar char="&gt;"/>
                  <a:defRPr sz="18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16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Lucida Grande"/>
                  <a:buChar char="&gt;"/>
                  <a:defRPr sz="14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Lucida Grande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80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880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↔</m:t>
                      </m:r>
                      <m:r>
                        <a:rPr lang="en-US" sz="8800" b="1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880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sz="8800" i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1" name="Text Placeholder 1">
                <a:extLst>
                  <a:ext uri="{FF2B5EF4-FFF2-40B4-BE49-F238E27FC236}">
                    <a16:creationId xmlns:a16="http://schemas.microsoft.com/office/drawing/2014/main" id="{7F0761D2-0DD7-564B-BC62-B9FEB6D1CB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1930" y="1531334"/>
                <a:ext cx="5588712" cy="1690079"/>
              </a:xfrm>
              <a:prstGeom prst="rect">
                <a:avLst/>
              </a:prstGeom>
              <a:blipFill>
                <a:blip r:embed="rId2"/>
                <a:stretch>
                  <a:fillRect t="-2985" b="-126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1BE444BD-0A91-8D48-9B56-1CE799D5D184}"/>
                  </a:ext>
                </a:extLst>
              </p:cNvPr>
              <p:cNvSpPr/>
              <p:nvPr/>
            </p:nvSpPr>
            <p:spPr>
              <a:xfrm>
                <a:off x="1354228" y="3051813"/>
                <a:ext cx="6435544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3200" i="1" dirty="0"/>
                  <a:t>“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3200" i="1" dirty="0"/>
                  <a:t> is sufficient  and necessary  for </a:t>
                </a:r>
                <a:r>
                  <a:rPr lang="en-US" sz="3200" dirty="0"/>
                  <a:t>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sz="3200" i="1" dirty="0"/>
                  <a:t>”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1BE444BD-0A91-8D48-9B56-1CE799D5D1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4228" y="3051813"/>
                <a:ext cx="6435544" cy="584775"/>
              </a:xfrm>
              <a:prstGeom prst="rect">
                <a:avLst/>
              </a:prstGeom>
              <a:blipFill>
                <a:blip r:embed="rId3"/>
                <a:stretch>
                  <a:fillRect l="-2367" t="-13043" r="-1381" b="-30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8D561255-C8FC-8C46-93A7-410B92DB2A93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721224" y="3827865"/>
              <a:ext cx="4688541" cy="22771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562847">
                      <a:extLst>
                        <a:ext uri="{9D8B030D-6E8A-4147-A177-3AD203B41FA5}">
                          <a16:colId xmlns:a16="http://schemas.microsoft.com/office/drawing/2014/main" val="3116154177"/>
                        </a:ext>
                      </a:extLst>
                    </a:gridCol>
                    <a:gridCol w="1562847">
                      <a:extLst>
                        <a:ext uri="{9D8B030D-6E8A-4147-A177-3AD203B41FA5}">
                          <a16:colId xmlns:a16="http://schemas.microsoft.com/office/drawing/2014/main" val="1492831907"/>
                        </a:ext>
                      </a:extLst>
                    </a:gridCol>
                    <a:gridCol w="1562847">
                      <a:extLst>
                        <a:ext uri="{9D8B030D-6E8A-4147-A177-3AD203B41FA5}">
                          <a16:colId xmlns:a16="http://schemas.microsoft.com/office/drawing/2014/main" val="1842810884"/>
                        </a:ext>
                      </a:extLst>
                    </a:gridCol>
                  </a:tblGrid>
                  <a:tr h="45542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𝑸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↔</m:t>
                                </m:r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𝑸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37278853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52350768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67452402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79344289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3425931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8D561255-C8FC-8C46-93A7-410B92DB2A9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88628018"/>
                  </p:ext>
                </p:extLst>
              </p:nvPr>
            </p:nvGraphicFramePr>
            <p:xfrm>
              <a:off x="1721224" y="3827865"/>
              <a:ext cx="4688541" cy="22771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562847">
                      <a:extLst>
                        <a:ext uri="{9D8B030D-6E8A-4147-A177-3AD203B41FA5}">
                          <a16:colId xmlns:a16="http://schemas.microsoft.com/office/drawing/2014/main" val="3116154177"/>
                        </a:ext>
                      </a:extLst>
                    </a:gridCol>
                    <a:gridCol w="1562847">
                      <a:extLst>
                        <a:ext uri="{9D8B030D-6E8A-4147-A177-3AD203B41FA5}">
                          <a16:colId xmlns:a16="http://schemas.microsoft.com/office/drawing/2014/main" val="1492831907"/>
                        </a:ext>
                      </a:extLst>
                    </a:gridCol>
                    <a:gridCol w="1562847">
                      <a:extLst>
                        <a:ext uri="{9D8B030D-6E8A-4147-A177-3AD203B41FA5}">
                          <a16:colId xmlns:a16="http://schemas.microsoft.com/office/drawing/2014/main" val="1842810884"/>
                        </a:ext>
                      </a:extLst>
                    </a:gridCol>
                  </a:tblGrid>
                  <a:tr h="4554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813" t="-2778" r="-201626" b="-4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00000" t="-2778" r="-100000" b="-4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01626" t="-2778" r="-813" b="-4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37278853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52350768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67452402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79344289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3425931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4ABC19E-50B1-2145-A812-BBC403D2320E}"/>
                  </a:ext>
                </a:extLst>
              </p:cNvPr>
              <p:cNvSpPr/>
              <p:nvPr/>
            </p:nvSpPr>
            <p:spPr>
              <a:xfrm>
                <a:off x="2266427" y="4289530"/>
                <a:ext cx="44595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4ABC19E-50B1-2145-A812-BBC403D232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6427" y="4289530"/>
                <a:ext cx="445955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57205C1-F295-0942-9A4D-BF779AF63FD0}"/>
                  </a:ext>
                </a:extLst>
              </p:cNvPr>
              <p:cNvSpPr/>
              <p:nvPr/>
            </p:nvSpPr>
            <p:spPr>
              <a:xfrm>
                <a:off x="3871659" y="4289530"/>
                <a:ext cx="44595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57205C1-F295-0942-9A4D-BF779AF63F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1659" y="4289530"/>
                <a:ext cx="445955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19AB2897-DA9F-064D-8F32-6BD1483AA590}"/>
                  </a:ext>
                </a:extLst>
              </p:cNvPr>
              <p:cNvSpPr/>
              <p:nvPr/>
            </p:nvSpPr>
            <p:spPr>
              <a:xfrm>
                <a:off x="5404624" y="4289530"/>
                <a:ext cx="44595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19AB2897-DA9F-064D-8F32-6BD1483AA5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4624" y="4289530"/>
                <a:ext cx="445955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BFEC25C-5EF2-D946-A9DB-1EBB52CE8C96}"/>
                  </a:ext>
                </a:extLst>
              </p:cNvPr>
              <p:cNvSpPr/>
              <p:nvPr/>
            </p:nvSpPr>
            <p:spPr>
              <a:xfrm>
                <a:off x="2266427" y="4765163"/>
                <a:ext cx="44595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BFEC25C-5EF2-D946-A9DB-1EBB52CE8C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6427" y="4765163"/>
                <a:ext cx="445955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83EF41A0-521B-B24A-AE2E-BF873DE5EFC7}"/>
                  </a:ext>
                </a:extLst>
              </p:cNvPr>
              <p:cNvSpPr/>
              <p:nvPr/>
            </p:nvSpPr>
            <p:spPr>
              <a:xfrm>
                <a:off x="3871659" y="4765163"/>
                <a:ext cx="4507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83EF41A0-521B-B24A-AE2E-BF873DE5EF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1659" y="4765163"/>
                <a:ext cx="450764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E4E8CD4F-7240-944A-8386-97991C940ECA}"/>
                  </a:ext>
                </a:extLst>
              </p:cNvPr>
              <p:cNvSpPr/>
              <p:nvPr/>
            </p:nvSpPr>
            <p:spPr>
              <a:xfrm>
                <a:off x="5404624" y="4765163"/>
                <a:ext cx="4507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en-US" sz="24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E4E8CD4F-7240-944A-8386-97991C940E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4624" y="4765163"/>
                <a:ext cx="450764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5861BCA-F86B-E645-B152-AD10CFD03A33}"/>
                  </a:ext>
                </a:extLst>
              </p:cNvPr>
              <p:cNvSpPr/>
              <p:nvPr/>
            </p:nvSpPr>
            <p:spPr>
              <a:xfrm>
                <a:off x="2266427" y="5195257"/>
                <a:ext cx="4507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5861BCA-F86B-E645-B152-AD10CFD03A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6427" y="5195257"/>
                <a:ext cx="450764" cy="46166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E173F744-C332-0746-8D32-5D71A4AE54CD}"/>
                  </a:ext>
                </a:extLst>
              </p:cNvPr>
              <p:cNvSpPr/>
              <p:nvPr/>
            </p:nvSpPr>
            <p:spPr>
              <a:xfrm>
                <a:off x="3871659" y="5195257"/>
                <a:ext cx="44595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E173F744-C332-0746-8D32-5D71A4AE54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1659" y="5195257"/>
                <a:ext cx="445955" cy="46166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BD64CDCC-5C4F-664C-8CBE-867DB2841293}"/>
                  </a:ext>
                </a:extLst>
              </p:cNvPr>
              <p:cNvSpPr/>
              <p:nvPr/>
            </p:nvSpPr>
            <p:spPr>
              <a:xfrm>
                <a:off x="5404624" y="5195257"/>
                <a:ext cx="4507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en-US" sz="24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BD64CDCC-5C4F-664C-8CBE-867DB28412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4624" y="5195257"/>
                <a:ext cx="450764" cy="46166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07AF1DC5-82EE-D246-96F2-F000F5B51F80}"/>
                  </a:ext>
                </a:extLst>
              </p:cNvPr>
              <p:cNvSpPr/>
              <p:nvPr/>
            </p:nvSpPr>
            <p:spPr>
              <a:xfrm>
                <a:off x="2266427" y="5670890"/>
                <a:ext cx="4507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07AF1DC5-82EE-D246-96F2-F000F5B51F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6427" y="5670890"/>
                <a:ext cx="450764" cy="46166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A5BF530F-91E4-2C4C-9F9D-E2C74240B79A}"/>
                  </a:ext>
                </a:extLst>
              </p:cNvPr>
              <p:cNvSpPr/>
              <p:nvPr/>
            </p:nvSpPr>
            <p:spPr>
              <a:xfrm>
                <a:off x="3871659" y="5670890"/>
                <a:ext cx="4507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A5BF530F-91E4-2C4C-9F9D-E2C74240B7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1659" y="5670890"/>
                <a:ext cx="450764" cy="46166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4BC76AFE-870D-8F4F-B854-1C23A2CB5C5C}"/>
                  </a:ext>
                </a:extLst>
              </p:cNvPr>
              <p:cNvSpPr/>
              <p:nvPr/>
            </p:nvSpPr>
            <p:spPr>
              <a:xfrm>
                <a:off x="5404624" y="5670890"/>
                <a:ext cx="44595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4BC76AFE-870D-8F4F-B854-1C23A2CB5C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4624" y="5670890"/>
                <a:ext cx="445955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C0EBDA55-C636-874E-970F-52884BF8DE2C}"/>
                  </a:ext>
                </a:extLst>
              </p:cNvPr>
              <p:cNvSpPr/>
              <p:nvPr/>
            </p:nvSpPr>
            <p:spPr>
              <a:xfrm>
                <a:off x="1354228" y="3060082"/>
                <a:ext cx="5575181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3200" i="1" dirty="0"/>
                  <a:t>“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3200" i="1" dirty="0"/>
                  <a:t> is true if and only if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sz="3200" i="1" dirty="0"/>
                  <a:t> is true”</a:t>
                </a: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C0EBDA55-C636-874E-970F-52884BF8DE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4228" y="3060082"/>
                <a:ext cx="5575181" cy="584775"/>
              </a:xfrm>
              <a:prstGeom prst="rect">
                <a:avLst/>
              </a:prstGeom>
              <a:blipFill>
                <a:blip r:embed="rId16"/>
                <a:stretch>
                  <a:fillRect l="-2727" t="-12766" r="-1591" b="-297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20728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19" grpId="0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EA72644-187D-FC42-A888-759DE6DE0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Propositional logic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 Placeholder 1">
                <a:extLst>
                  <a:ext uri="{FF2B5EF4-FFF2-40B4-BE49-F238E27FC236}">
                    <a16:creationId xmlns:a16="http://schemas.microsoft.com/office/drawing/2014/main" id="{7F0761D2-0DD7-564B-BC62-B9FEB6D1CB5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41930" y="1531334"/>
                <a:ext cx="5588712" cy="1690079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Font typeface="Lucida Grande"/>
                  <a:buChar char="&gt;"/>
                  <a:defRPr sz="24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SzPct val="100000"/>
                  <a:buFont typeface="Lucida Grande"/>
                  <a:buChar char="&gt;"/>
                  <a:defRPr sz="18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16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Lucida Grande"/>
                  <a:buChar char="&gt;"/>
                  <a:defRPr sz="14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Lucida Grande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80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880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↔</m:t>
                      </m:r>
                      <m:r>
                        <a:rPr lang="en-US" sz="8800" b="1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880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sz="8800" i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1" name="Text Placeholder 1">
                <a:extLst>
                  <a:ext uri="{FF2B5EF4-FFF2-40B4-BE49-F238E27FC236}">
                    <a16:creationId xmlns:a16="http://schemas.microsoft.com/office/drawing/2014/main" id="{7F0761D2-0DD7-564B-BC62-B9FEB6D1CB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1930" y="1531334"/>
                <a:ext cx="5588712" cy="1690079"/>
              </a:xfrm>
              <a:prstGeom prst="rect">
                <a:avLst/>
              </a:prstGeom>
              <a:blipFill>
                <a:blip r:embed="rId2"/>
                <a:stretch>
                  <a:fillRect t="-2985" b="-126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1BE444BD-0A91-8D48-9B56-1CE799D5D184}"/>
                  </a:ext>
                </a:extLst>
              </p:cNvPr>
              <p:cNvSpPr/>
              <p:nvPr/>
            </p:nvSpPr>
            <p:spPr>
              <a:xfrm>
                <a:off x="1354228" y="3051813"/>
                <a:ext cx="6435544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3200" i="1" dirty="0"/>
                  <a:t>“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3200" i="1" dirty="0"/>
                  <a:t> is sufficient  and necessary  for </a:t>
                </a:r>
                <a:r>
                  <a:rPr lang="en-US" sz="3200" dirty="0"/>
                  <a:t>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sz="3200" i="1" dirty="0"/>
                  <a:t>”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1BE444BD-0A91-8D48-9B56-1CE799D5D1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4228" y="3051813"/>
                <a:ext cx="6435544" cy="584775"/>
              </a:xfrm>
              <a:prstGeom prst="rect">
                <a:avLst/>
              </a:prstGeom>
              <a:blipFill>
                <a:blip r:embed="rId3"/>
                <a:stretch>
                  <a:fillRect l="-2367" t="-13043" r="-1381" b="-30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9A68F815-F253-AE4C-BCE0-0AF776CD98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900" y="4173117"/>
            <a:ext cx="7188200" cy="1473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0AFE0FA1-556F-7146-A5D6-BAD05EEE22D1}"/>
              </a:ext>
            </a:extLst>
          </p:cNvPr>
          <p:cNvSpPr/>
          <p:nvPr/>
        </p:nvSpPr>
        <p:spPr>
          <a:xfrm>
            <a:off x="762000" y="4837986"/>
            <a:ext cx="7539318" cy="319081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3495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0DBF41E-7EF4-3945-940D-FB53878B8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Truth Table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9476BB5B-EFB7-9745-9767-9159326838C9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778622" y="1568760"/>
              <a:ext cx="4688541" cy="22771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562847">
                      <a:extLst>
                        <a:ext uri="{9D8B030D-6E8A-4147-A177-3AD203B41FA5}">
                          <a16:colId xmlns:a16="http://schemas.microsoft.com/office/drawing/2014/main" val="3116154177"/>
                        </a:ext>
                      </a:extLst>
                    </a:gridCol>
                    <a:gridCol w="1562847">
                      <a:extLst>
                        <a:ext uri="{9D8B030D-6E8A-4147-A177-3AD203B41FA5}">
                          <a16:colId xmlns:a16="http://schemas.microsoft.com/office/drawing/2014/main" val="1492831907"/>
                        </a:ext>
                      </a:extLst>
                    </a:gridCol>
                    <a:gridCol w="1562847">
                      <a:extLst>
                        <a:ext uri="{9D8B030D-6E8A-4147-A177-3AD203B41FA5}">
                          <a16:colId xmlns:a16="http://schemas.microsoft.com/office/drawing/2014/main" val="1842810884"/>
                        </a:ext>
                      </a:extLst>
                    </a:gridCol>
                  </a:tblGrid>
                  <a:tr h="45542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𝑸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&amp;&amp; </m:t>
                                </m:r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𝑸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37278853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52350768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67452402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79344289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3425931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9476BB5B-EFB7-9745-9767-9159326838C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33332237"/>
                  </p:ext>
                </p:extLst>
              </p:nvPr>
            </p:nvGraphicFramePr>
            <p:xfrm>
              <a:off x="3778622" y="1568760"/>
              <a:ext cx="4688541" cy="22771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562847">
                      <a:extLst>
                        <a:ext uri="{9D8B030D-6E8A-4147-A177-3AD203B41FA5}">
                          <a16:colId xmlns:a16="http://schemas.microsoft.com/office/drawing/2014/main" val="3116154177"/>
                        </a:ext>
                      </a:extLst>
                    </a:gridCol>
                    <a:gridCol w="1562847">
                      <a:extLst>
                        <a:ext uri="{9D8B030D-6E8A-4147-A177-3AD203B41FA5}">
                          <a16:colId xmlns:a16="http://schemas.microsoft.com/office/drawing/2014/main" val="1492831907"/>
                        </a:ext>
                      </a:extLst>
                    </a:gridCol>
                    <a:gridCol w="1562847">
                      <a:extLst>
                        <a:ext uri="{9D8B030D-6E8A-4147-A177-3AD203B41FA5}">
                          <a16:colId xmlns:a16="http://schemas.microsoft.com/office/drawing/2014/main" val="1842810884"/>
                        </a:ext>
                      </a:extLst>
                    </a:gridCol>
                  </a:tblGrid>
                  <a:tr h="4554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813" t="-2778" r="-202439" b="-4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000" t="-2778" r="-100806" b="-4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1626" t="-2778" r="-1626" b="-4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37278853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52350768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67452402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79344289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3425931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FD9BF4A1-BF53-4840-B773-61D1895D92E8}"/>
                  </a:ext>
                </a:extLst>
              </p:cNvPr>
              <p:cNvSpPr/>
              <p:nvPr/>
            </p:nvSpPr>
            <p:spPr>
              <a:xfrm>
                <a:off x="4323825" y="2030425"/>
                <a:ext cx="44595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FD9BF4A1-BF53-4840-B773-61D1895D92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3825" y="2030425"/>
                <a:ext cx="445955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45B36A94-E5D2-8244-8B31-633CE464562D}"/>
                  </a:ext>
                </a:extLst>
              </p:cNvPr>
              <p:cNvSpPr/>
              <p:nvPr/>
            </p:nvSpPr>
            <p:spPr>
              <a:xfrm>
                <a:off x="5929057" y="2030425"/>
                <a:ext cx="44595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45B36A94-E5D2-8244-8B31-633CE46456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9057" y="2030425"/>
                <a:ext cx="445955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F9534B52-86EF-AB49-8D3B-8847380F1791}"/>
                  </a:ext>
                </a:extLst>
              </p:cNvPr>
              <p:cNvSpPr/>
              <p:nvPr/>
            </p:nvSpPr>
            <p:spPr>
              <a:xfrm>
                <a:off x="7462022" y="2030425"/>
                <a:ext cx="44595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F9534B52-86EF-AB49-8D3B-8847380F17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2022" y="2030425"/>
                <a:ext cx="445955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ADE0582-9E91-3D44-ACBF-D9AA76435A1E}"/>
                  </a:ext>
                </a:extLst>
              </p:cNvPr>
              <p:cNvSpPr/>
              <p:nvPr/>
            </p:nvSpPr>
            <p:spPr>
              <a:xfrm>
                <a:off x="4323825" y="2506058"/>
                <a:ext cx="44595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ADE0582-9E91-3D44-ACBF-D9AA76435A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3825" y="2506058"/>
                <a:ext cx="445955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A248D44B-42F1-A34B-9BF8-D95D2C519A86}"/>
                  </a:ext>
                </a:extLst>
              </p:cNvPr>
              <p:cNvSpPr/>
              <p:nvPr/>
            </p:nvSpPr>
            <p:spPr>
              <a:xfrm>
                <a:off x="5929057" y="2506058"/>
                <a:ext cx="450764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A248D44B-42F1-A34B-9BF8-D95D2C519A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9057" y="2506058"/>
                <a:ext cx="450764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2E6A4470-8BB3-CC45-8A39-4F303387E7C6}"/>
                  </a:ext>
                </a:extLst>
              </p:cNvPr>
              <p:cNvSpPr/>
              <p:nvPr/>
            </p:nvSpPr>
            <p:spPr>
              <a:xfrm>
                <a:off x="7462022" y="2506058"/>
                <a:ext cx="450764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en-US" sz="24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2E6A4470-8BB3-CC45-8A39-4F303387E7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2022" y="2506058"/>
                <a:ext cx="450764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7057F75A-ADA0-4443-B9E0-A7607035D1B1}"/>
                  </a:ext>
                </a:extLst>
              </p:cNvPr>
              <p:cNvSpPr/>
              <p:nvPr/>
            </p:nvSpPr>
            <p:spPr>
              <a:xfrm>
                <a:off x="4323825" y="2936152"/>
                <a:ext cx="450764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7057F75A-ADA0-4443-B9E0-A7607035D1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3825" y="2936152"/>
                <a:ext cx="450764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B8E440CA-0C93-6C46-985C-CAB0E5F2C844}"/>
                  </a:ext>
                </a:extLst>
              </p:cNvPr>
              <p:cNvSpPr/>
              <p:nvPr/>
            </p:nvSpPr>
            <p:spPr>
              <a:xfrm>
                <a:off x="5929057" y="2936152"/>
                <a:ext cx="44595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B8E440CA-0C93-6C46-985C-CAB0E5F2C8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9057" y="2936152"/>
                <a:ext cx="445955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7304DD53-A4E6-5447-A0E8-8F8489057F35}"/>
                  </a:ext>
                </a:extLst>
              </p:cNvPr>
              <p:cNvSpPr/>
              <p:nvPr/>
            </p:nvSpPr>
            <p:spPr>
              <a:xfrm>
                <a:off x="7462022" y="2936152"/>
                <a:ext cx="450764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en-US" sz="24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7304DD53-A4E6-5447-A0E8-8F8489057F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2022" y="2936152"/>
                <a:ext cx="450764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71634854-670D-9146-9510-27DF796333DC}"/>
                  </a:ext>
                </a:extLst>
              </p:cNvPr>
              <p:cNvSpPr/>
              <p:nvPr/>
            </p:nvSpPr>
            <p:spPr>
              <a:xfrm>
                <a:off x="4323825" y="3411785"/>
                <a:ext cx="450764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71634854-670D-9146-9510-27DF796333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3825" y="3411785"/>
                <a:ext cx="450764" cy="46166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333C0219-D9D2-224F-9F55-8AE66E9DB6FF}"/>
                  </a:ext>
                </a:extLst>
              </p:cNvPr>
              <p:cNvSpPr/>
              <p:nvPr/>
            </p:nvSpPr>
            <p:spPr>
              <a:xfrm>
                <a:off x="5929057" y="3411785"/>
                <a:ext cx="450764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333C0219-D9D2-224F-9F55-8AE66E9DB6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9057" y="3411785"/>
                <a:ext cx="450764" cy="46166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63EFE246-BE98-D940-A888-75414B38FD11}"/>
                  </a:ext>
                </a:extLst>
              </p:cNvPr>
              <p:cNvSpPr/>
              <p:nvPr/>
            </p:nvSpPr>
            <p:spPr>
              <a:xfrm>
                <a:off x="7462022" y="3411785"/>
                <a:ext cx="450764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en-US" sz="24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63EFE246-BE98-D940-A888-75414B38FD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2022" y="3411785"/>
                <a:ext cx="450764" cy="46166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0" name="Table 29">
                <a:extLst>
                  <a:ext uri="{FF2B5EF4-FFF2-40B4-BE49-F238E27FC236}">
                    <a16:creationId xmlns:a16="http://schemas.microsoft.com/office/drawing/2014/main" id="{C9E39763-5997-7F4A-A70F-C1A1C7F634DE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71756" y="4209389"/>
              <a:ext cx="4688541" cy="22771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562847">
                      <a:extLst>
                        <a:ext uri="{9D8B030D-6E8A-4147-A177-3AD203B41FA5}">
                          <a16:colId xmlns:a16="http://schemas.microsoft.com/office/drawing/2014/main" val="3116154177"/>
                        </a:ext>
                      </a:extLst>
                    </a:gridCol>
                    <a:gridCol w="1562847">
                      <a:extLst>
                        <a:ext uri="{9D8B030D-6E8A-4147-A177-3AD203B41FA5}">
                          <a16:colId xmlns:a16="http://schemas.microsoft.com/office/drawing/2014/main" val="1492831907"/>
                        </a:ext>
                      </a:extLst>
                    </a:gridCol>
                    <a:gridCol w="1562847">
                      <a:extLst>
                        <a:ext uri="{9D8B030D-6E8A-4147-A177-3AD203B41FA5}">
                          <a16:colId xmlns:a16="http://schemas.microsoft.com/office/drawing/2014/main" val="1842810884"/>
                        </a:ext>
                      </a:extLst>
                    </a:gridCol>
                  </a:tblGrid>
                  <a:tr h="45542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𝑸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|| </m:t>
                                </m:r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𝑸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37278853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52350768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67452402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79344289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3425931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0" name="Table 29">
                <a:extLst>
                  <a:ext uri="{FF2B5EF4-FFF2-40B4-BE49-F238E27FC236}">
                    <a16:creationId xmlns:a16="http://schemas.microsoft.com/office/drawing/2014/main" id="{C9E39763-5997-7F4A-A70F-C1A1C7F634D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30663172"/>
                  </p:ext>
                </p:extLst>
              </p:nvPr>
            </p:nvGraphicFramePr>
            <p:xfrm>
              <a:off x="671756" y="4209389"/>
              <a:ext cx="4688541" cy="22771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562847">
                      <a:extLst>
                        <a:ext uri="{9D8B030D-6E8A-4147-A177-3AD203B41FA5}">
                          <a16:colId xmlns:a16="http://schemas.microsoft.com/office/drawing/2014/main" val="3116154177"/>
                        </a:ext>
                      </a:extLst>
                    </a:gridCol>
                    <a:gridCol w="1562847">
                      <a:extLst>
                        <a:ext uri="{9D8B030D-6E8A-4147-A177-3AD203B41FA5}">
                          <a16:colId xmlns:a16="http://schemas.microsoft.com/office/drawing/2014/main" val="1492831907"/>
                        </a:ext>
                      </a:extLst>
                    </a:gridCol>
                    <a:gridCol w="1562847">
                      <a:extLst>
                        <a:ext uri="{9D8B030D-6E8A-4147-A177-3AD203B41FA5}">
                          <a16:colId xmlns:a16="http://schemas.microsoft.com/office/drawing/2014/main" val="1842810884"/>
                        </a:ext>
                      </a:extLst>
                    </a:gridCol>
                  </a:tblGrid>
                  <a:tr h="4554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t="-2778" r="-200000" b="-402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00813" t="-2778" r="-101626" b="-402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99194" t="-2778" r="-806" b="-40277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37278853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52350768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67452402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79344289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3425931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E54BC52A-C1E6-5744-9A5E-E23F0DC3195F}"/>
                  </a:ext>
                </a:extLst>
              </p:cNvPr>
              <p:cNvSpPr/>
              <p:nvPr/>
            </p:nvSpPr>
            <p:spPr>
              <a:xfrm>
                <a:off x="1216959" y="4671054"/>
                <a:ext cx="44595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E54BC52A-C1E6-5744-9A5E-E23F0DC319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6959" y="4671054"/>
                <a:ext cx="445955" cy="46166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81DFE81F-69FF-4142-93ED-F1BC82716A3E}"/>
                  </a:ext>
                </a:extLst>
              </p:cNvPr>
              <p:cNvSpPr/>
              <p:nvPr/>
            </p:nvSpPr>
            <p:spPr>
              <a:xfrm>
                <a:off x="2822191" y="4671054"/>
                <a:ext cx="44595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81DFE81F-69FF-4142-93ED-F1BC82716A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2191" y="4671054"/>
                <a:ext cx="445955" cy="46166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D1400AB8-CB83-5D4E-8E66-190C8ADBF3AD}"/>
                  </a:ext>
                </a:extLst>
              </p:cNvPr>
              <p:cNvSpPr/>
              <p:nvPr/>
            </p:nvSpPr>
            <p:spPr>
              <a:xfrm>
                <a:off x="4355156" y="4671054"/>
                <a:ext cx="44595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D1400AB8-CB83-5D4E-8E66-190C8ADBF3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5156" y="4671054"/>
                <a:ext cx="445955" cy="46166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4253FE98-86C1-774B-8F37-8B8529CAA2CE}"/>
                  </a:ext>
                </a:extLst>
              </p:cNvPr>
              <p:cNvSpPr/>
              <p:nvPr/>
            </p:nvSpPr>
            <p:spPr>
              <a:xfrm>
                <a:off x="1216959" y="5146687"/>
                <a:ext cx="44595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4253FE98-86C1-774B-8F37-8B8529CAA2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6959" y="5146687"/>
                <a:ext cx="445955" cy="461665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C49ADFC6-2FDC-E847-AF09-62445279E9D5}"/>
                  </a:ext>
                </a:extLst>
              </p:cNvPr>
              <p:cNvSpPr/>
              <p:nvPr/>
            </p:nvSpPr>
            <p:spPr>
              <a:xfrm>
                <a:off x="2822191" y="5146687"/>
                <a:ext cx="450764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C49ADFC6-2FDC-E847-AF09-62445279E9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2191" y="5146687"/>
                <a:ext cx="450764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D16E749A-287F-BB4B-A90F-CF13F085100B}"/>
                  </a:ext>
                </a:extLst>
              </p:cNvPr>
              <p:cNvSpPr/>
              <p:nvPr/>
            </p:nvSpPr>
            <p:spPr>
              <a:xfrm>
                <a:off x="4355156" y="5146687"/>
                <a:ext cx="450764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D16E749A-287F-BB4B-A90F-CF13F08510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5156" y="5146687"/>
                <a:ext cx="450764" cy="461665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88B1B754-FD6A-7A40-A34A-E17A3A26D0D9}"/>
                  </a:ext>
                </a:extLst>
              </p:cNvPr>
              <p:cNvSpPr/>
              <p:nvPr/>
            </p:nvSpPr>
            <p:spPr>
              <a:xfrm>
                <a:off x="1216959" y="5576781"/>
                <a:ext cx="450764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88B1B754-FD6A-7A40-A34A-E17A3A26D0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6959" y="5576781"/>
                <a:ext cx="450764" cy="461665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C93C6DEA-199F-864F-8951-CD610175C281}"/>
                  </a:ext>
                </a:extLst>
              </p:cNvPr>
              <p:cNvSpPr/>
              <p:nvPr/>
            </p:nvSpPr>
            <p:spPr>
              <a:xfrm>
                <a:off x="2822191" y="5576781"/>
                <a:ext cx="44595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C93C6DEA-199F-864F-8951-CD610175C2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2191" y="5576781"/>
                <a:ext cx="445955" cy="461665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B98E6B93-D103-704B-84BF-E902DC39CF81}"/>
                  </a:ext>
                </a:extLst>
              </p:cNvPr>
              <p:cNvSpPr/>
              <p:nvPr/>
            </p:nvSpPr>
            <p:spPr>
              <a:xfrm>
                <a:off x="4355156" y="5576781"/>
                <a:ext cx="450764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B98E6B93-D103-704B-84BF-E902DC39CF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5156" y="5576781"/>
                <a:ext cx="450764" cy="461665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6907C02A-842B-D147-906E-B05038B00DB5}"/>
                  </a:ext>
                </a:extLst>
              </p:cNvPr>
              <p:cNvSpPr/>
              <p:nvPr/>
            </p:nvSpPr>
            <p:spPr>
              <a:xfrm>
                <a:off x="1216959" y="6052414"/>
                <a:ext cx="450764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6907C02A-842B-D147-906E-B05038B00D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6959" y="6052414"/>
                <a:ext cx="450764" cy="461665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C14BDB71-E79C-5347-A177-26DC364A30ED}"/>
                  </a:ext>
                </a:extLst>
              </p:cNvPr>
              <p:cNvSpPr/>
              <p:nvPr/>
            </p:nvSpPr>
            <p:spPr>
              <a:xfrm>
                <a:off x="2822191" y="6052414"/>
                <a:ext cx="450764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C14BDB71-E79C-5347-A177-26DC364A30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2191" y="6052414"/>
                <a:ext cx="450764" cy="46166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3A1C0AC0-A2B5-8448-A744-DE0CE12D9124}"/>
                  </a:ext>
                </a:extLst>
              </p:cNvPr>
              <p:cNvSpPr/>
              <p:nvPr/>
            </p:nvSpPr>
            <p:spPr>
              <a:xfrm>
                <a:off x="4355156" y="6052414"/>
                <a:ext cx="450764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en-US" sz="24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3A1C0AC0-A2B5-8448-A744-DE0CE12D91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5156" y="6052414"/>
                <a:ext cx="450764" cy="461665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91377133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0DBF41E-7EF4-3945-940D-FB53878B83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756" y="371511"/>
            <a:ext cx="8183759" cy="991998"/>
          </a:xfrm>
        </p:spPr>
        <p:txBody>
          <a:bodyPr/>
          <a:lstStyle/>
          <a:p>
            <a:r>
              <a:rPr lang="en-US" dirty="0"/>
              <a:t>Truth Table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9476BB5B-EFB7-9745-9767-9159326838C9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5346550" y="1171661"/>
              <a:ext cx="3125694" cy="136626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562847">
                      <a:extLst>
                        <a:ext uri="{9D8B030D-6E8A-4147-A177-3AD203B41FA5}">
                          <a16:colId xmlns:a16="http://schemas.microsoft.com/office/drawing/2014/main" val="3116154177"/>
                        </a:ext>
                      </a:extLst>
                    </a:gridCol>
                    <a:gridCol w="1562847">
                      <a:extLst>
                        <a:ext uri="{9D8B030D-6E8A-4147-A177-3AD203B41FA5}">
                          <a16:colId xmlns:a16="http://schemas.microsoft.com/office/drawing/2014/main" val="1842810884"/>
                        </a:ext>
                      </a:extLst>
                    </a:gridCol>
                  </a:tblGrid>
                  <a:tr h="45542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!</m:t>
                                </m:r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37278853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52350768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674524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9476BB5B-EFB7-9745-9767-9159326838C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02740409"/>
                  </p:ext>
                </p:extLst>
              </p:nvPr>
            </p:nvGraphicFramePr>
            <p:xfrm>
              <a:off x="5346550" y="1171661"/>
              <a:ext cx="3125694" cy="136626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562847">
                      <a:extLst>
                        <a:ext uri="{9D8B030D-6E8A-4147-A177-3AD203B41FA5}">
                          <a16:colId xmlns:a16="http://schemas.microsoft.com/office/drawing/2014/main" val="3116154177"/>
                        </a:ext>
                      </a:extLst>
                    </a:gridCol>
                    <a:gridCol w="1562847">
                      <a:extLst>
                        <a:ext uri="{9D8B030D-6E8A-4147-A177-3AD203B41FA5}">
                          <a16:colId xmlns:a16="http://schemas.microsoft.com/office/drawing/2014/main" val="1842810884"/>
                        </a:ext>
                      </a:extLst>
                    </a:gridCol>
                  </a:tblGrid>
                  <a:tr h="4554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2778" r="-100806" b="-202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000" t="-2778" r="-806" b="-20277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37278853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52350768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6745240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FD9BF4A1-BF53-4840-B773-61D1895D92E8}"/>
                  </a:ext>
                </a:extLst>
              </p:cNvPr>
              <p:cNvSpPr/>
              <p:nvPr/>
            </p:nvSpPr>
            <p:spPr>
              <a:xfrm>
                <a:off x="5891753" y="1633326"/>
                <a:ext cx="44595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FD9BF4A1-BF53-4840-B773-61D1895D92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1753" y="1633326"/>
                <a:ext cx="445955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45B36A94-E5D2-8244-8B31-633CE464562D}"/>
                  </a:ext>
                </a:extLst>
              </p:cNvPr>
              <p:cNvSpPr/>
              <p:nvPr/>
            </p:nvSpPr>
            <p:spPr>
              <a:xfrm>
                <a:off x="7496985" y="1633326"/>
                <a:ext cx="44595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en-US" sz="24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45B36A94-E5D2-8244-8B31-633CE46456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6985" y="1633326"/>
                <a:ext cx="445955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ADE0582-9E91-3D44-ACBF-D9AA76435A1E}"/>
                  </a:ext>
                </a:extLst>
              </p:cNvPr>
              <p:cNvSpPr/>
              <p:nvPr/>
            </p:nvSpPr>
            <p:spPr>
              <a:xfrm>
                <a:off x="5891753" y="2108959"/>
                <a:ext cx="44595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ADE0582-9E91-3D44-ACBF-D9AA76435A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1753" y="2108959"/>
                <a:ext cx="445955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A248D44B-42F1-A34B-9BF8-D95D2C519A86}"/>
                  </a:ext>
                </a:extLst>
              </p:cNvPr>
              <p:cNvSpPr/>
              <p:nvPr/>
            </p:nvSpPr>
            <p:spPr>
              <a:xfrm>
                <a:off x="7496985" y="2108959"/>
                <a:ext cx="450764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A248D44B-42F1-A34B-9BF8-D95D2C519A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6985" y="2108959"/>
                <a:ext cx="450764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0" name="Table 29">
                <a:extLst>
                  <a:ext uri="{FF2B5EF4-FFF2-40B4-BE49-F238E27FC236}">
                    <a16:creationId xmlns:a16="http://schemas.microsoft.com/office/drawing/2014/main" id="{C9E39763-5997-7F4A-A70F-C1A1C7F634DE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868640" y="3572895"/>
              <a:ext cx="5469068" cy="22771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367267">
                      <a:extLst>
                        <a:ext uri="{9D8B030D-6E8A-4147-A177-3AD203B41FA5}">
                          <a16:colId xmlns:a16="http://schemas.microsoft.com/office/drawing/2014/main" val="3116154177"/>
                        </a:ext>
                      </a:extLst>
                    </a:gridCol>
                    <a:gridCol w="1367267">
                      <a:extLst>
                        <a:ext uri="{9D8B030D-6E8A-4147-A177-3AD203B41FA5}">
                          <a16:colId xmlns:a16="http://schemas.microsoft.com/office/drawing/2014/main" val="1492831907"/>
                        </a:ext>
                      </a:extLst>
                    </a:gridCol>
                    <a:gridCol w="1367267">
                      <a:extLst>
                        <a:ext uri="{9D8B030D-6E8A-4147-A177-3AD203B41FA5}">
                          <a16:colId xmlns:a16="http://schemas.microsoft.com/office/drawing/2014/main" val="1842810884"/>
                        </a:ext>
                      </a:extLst>
                    </a:gridCol>
                    <a:gridCol w="1367267">
                      <a:extLst>
                        <a:ext uri="{9D8B030D-6E8A-4147-A177-3AD203B41FA5}">
                          <a16:colId xmlns:a16="http://schemas.microsoft.com/office/drawing/2014/main" val="3866976290"/>
                        </a:ext>
                      </a:extLst>
                    </a:gridCol>
                  </a:tblGrid>
                  <a:tr h="45542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𝑸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!(</m:t>
                                </m:r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 &amp;&amp; </m:t>
                                </m:r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𝑸</m:t>
                                </m:r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!</m:t>
                                </m:r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|| !</m:t>
                                </m:r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𝑸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37278853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52350768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67452402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79344289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3425931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0" name="Table 29">
                <a:extLst>
                  <a:ext uri="{FF2B5EF4-FFF2-40B4-BE49-F238E27FC236}">
                    <a16:creationId xmlns:a16="http://schemas.microsoft.com/office/drawing/2014/main" id="{C9E39763-5997-7F4A-A70F-C1A1C7F634D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62775930"/>
                  </p:ext>
                </p:extLst>
              </p:nvPr>
            </p:nvGraphicFramePr>
            <p:xfrm>
              <a:off x="868640" y="3572895"/>
              <a:ext cx="5469068" cy="22771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367267">
                      <a:extLst>
                        <a:ext uri="{9D8B030D-6E8A-4147-A177-3AD203B41FA5}">
                          <a16:colId xmlns:a16="http://schemas.microsoft.com/office/drawing/2014/main" val="3116154177"/>
                        </a:ext>
                      </a:extLst>
                    </a:gridCol>
                    <a:gridCol w="1367267">
                      <a:extLst>
                        <a:ext uri="{9D8B030D-6E8A-4147-A177-3AD203B41FA5}">
                          <a16:colId xmlns:a16="http://schemas.microsoft.com/office/drawing/2014/main" val="1492831907"/>
                        </a:ext>
                      </a:extLst>
                    </a:gridCol>
                    <a:gridCol w="1367267">
                      <a:extLst>
                        <a:ext uri="{9D8B030D-6E8A-4147-A177-3AD203B41FA5}">
                          <a16:colId xmlns:a16="http://schemas.microsoft.com/office/drawing/2014/main" val="1842810884"/>
                        </a:ext>
                      </a:extLst>
                    </a:gridCol>
                    <a:gridCol w="1367267">
                      <a:extLst>
                        <a:ext uri="{9D8B030D-6E8A-4147-A177-3AD203B41FA5}">
                          <a16:colId xmlns:a16="http://schemas.microsoft.com/office/drawing/2014/main" val="3866976290"/>
                        </a:ext>
                      </a:extLst>
                    </a:gridCol>
                  </a:tblGrid>
                  <a:tr h="4554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926" t="-2778" r="-300926" b="-4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100926" t="-2778" r="-200926" b="-4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200926" t="-2778" r="-100926" b="-4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300926" t="-2778" r="-926" b="-4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37278853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52350768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67452402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79344289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3425931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E54BC52A-C1E6-5744-9A5E-E23F0DC3195F}"/>
                  </a:ext>
                </a:extLst>
              </p:cNvPr>
              <p:cNvSpPr/>
              <p:nvPr/>
            </p:nvSpPr>
            <p:spPr>
              <a:xfrm>
                <a:off x="1267712" y="4034560"/>
                <a:ext cx="44595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E54BC52A-C1E6-5744-9A5E-E23F0DC319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7712" y="4034560"/>
                <a:ext cx="445955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81DFE81F-69FF-4142-93ED-F1BC82716A3E}"/>
                  </a:ext>
                </a:extLst>
              </p:cNvPr>
              <p:cNvSpPr/>
              <p:nvPr/>
            </p:nvSpPr>
            <p:spPr>
              <a:xfrm>
                <a:off x="2679685" y="4034560"/>
                <a:ext cx="44595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81DFE81F-69FF-4142-93ED-F1BC82716A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9685" y="4034560"/>
                <a:ext cx="445955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D1400AB8-CB83-5D4E-8E66-190C8ADBF3AD}"/>
                  </a:ext>
                </a:extLst>
              </p:cNvPr>
              <p:cNvSpPr/>
              <p:nvPr/>
            </p:nvSpPr>
            <p:spPr>
              <a:xfrm>
                <a:off x="4053123" y="4048528"/>
                <a:ext cx="44595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en-US" sz="24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D1400AB8-CB83-5D4E-8E66-190C8ADBF3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3123" y="4048528"/>
                <a:ext cx="445955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4253FE98-86C1-774B-8F37-8B8529CAA2CE}"/>
                  </a:ext>
                </a:extLst>
              </p:cNvPr>
              <p:cNvSpPr/>
              <p:nvPr/>
            </p:nvSpPr>
            <p:spPr>
              <a:xfrm>
                <a:off x="1267712" y="4510193"/>
                <a:ext cx="44595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4253FE98-86C1-774B-8F37-8B8529CAA2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7712" y="4510193"/>
                <a:ext cx="445955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C49ADFC6-2FDC-E847-AF09-62445279E9D5}"/>
                  </a:ext>
                </a:extLst>
              </p:cNvPr>
              <p:cNvSpPr/>
              <p:nvPr/>
            </p:nvSpPr>
            <p:spPr>
              <a:xfrm>
                <a:off x="2679685" y="4510193"/>
                <a:ext cx="450764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C49ADFC6-2FDC-E847-AF09-62445279E9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9685" y="4510193"/>
                <a:ext cx="450764" cy="46166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D16E749A-287F-BB4B-A90F-CF13F085100B}"/>
                  </a:ext>
                </a:extLst>
              </p:cNvPr>
              <p:cNvSpPr/>
              <p:nvPr/>
            </p:nvSpPr>
            <p:spPr>
              <a:xfrm>
                <a:off x="4053123" y="4524161"/>
                <a:ext cx="450764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D16E749A-287F-BB4B-A90F-CF13F08510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3123" y="4524161"/>
                <a:ext cx="450764" cy="46166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88B1B754-FD6A-7A40-A34A-E17A3A26D0D9}"/>
                  </a:ext>
                </a:extLst>
              </p:cNvPr>
              <p:cNvSpPr/>
              <p:nvPr/>
            </p:nvSpPr>
            <p:spPr>
              <a:xfrm>
                <a:off x="1267712" y="4940287"/>
                <a:ext cx="450764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88B1B754-FD6A-7A40-A34A-E17A3A26D0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7712" y="4940287"/>
                <a:ext cx="450764" cy="46166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C93C6DEA-199F-864F-8951-CD610175C281}"/>
                  </a:ext>
                </a:extLst>
              </p:cNvPr>
              <p:cNvSpPr/>
              <p:nvPr/>
            </p:nvSpPr>
            <p:spPr>
              <a:xfrm>
                <a:off x="2679685" y="4940287"/>
                <a:ext cx="44595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C93C6DEA-199F-864F-8951-CD610175C2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9685" y="4940287"/>
                <a:ext cx="445955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B98E6B93-D103-704B-84BF-E902DC39CF81}"/>
                  </a:ext>
                </a:extLst>
              </p:cNvPr>
              <p:cNvSpPr/>
              <p:nvPr/>
            </p:nvSpPr>
            <p:spPr>
              <a:xfrm>
                <a:off x="4053123" y="4954255"/>
                <a:ext cx="450764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B98E6B93-D103-704B-84BF-E902DC39CF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3123" y="4954255"/>
                <a:ext cx="450764" cy="46166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6907C02A-842B-D147-906E-B05038B00DB5}"/>
                  </a:ext>
                </a:extLst>
              </p:cNvPr>
              <p:cNvSpPr/>
              <p:nvPr/>
            </p:nvSpPr>
            <p:spPr>
              <a:xfrm>
                <a:off x="1267712" y="5415920"/>
                <a:ext cx="450764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6907C02A-842B-D147-906E-B05038B00D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7712" y="5415920"/>
                <a:ext cx="450764" cy="46166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C14BDB71-E79C-5347-A177-26DC364A30ED}"/>
                  </a:ext>
                </a:extLst>
              </p:cNvPr>
              <p:cNvSpPr/>
              <p:nvPr/>
            </p:nvSpPr>
            <p:spPr>
              <a:xfrm>
                <a:off x="2679685" y="5415920"/>
                <a:ext cx="450764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C14BDB71-E79C-5347-A177-26DC364A30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9685" y="5415920"/>
                <a:ext cx="450764" cy="46166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3A1C0AC0-A2B5-8448-A744-DE0CE12D9124}"/>
                  </a:ext>
                </a:extLst>
              </p:cNvPr>
              <p:cNvSpPr/>
              <p:nvPr/>
            </p:nvSpPr>
            <p:spPr>
              <a:xfrm>
                <a:off x="4053123" y="5429888"/>
                <a:ext cx="450764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3A1C0AC0-A2B5-8448-A744-DE0CE12D91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3123" y="5429888"/>
                <a:ext cx="450764" cy="46166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54BF28C1-1A87-4A41-923A-6868D82DFF42}"/>
              </a:ext>
            </a:extLst>
          </p:cNvPr>
          <p:cNvGrpSpPr/>
          <p:nvPr/>
        </p:nvGrpSpPr>
        <p:grpSpPr>
          <a:xfrm>
            <a:off x="5469905" y="4048528"/>
            <a:ext cx="450764" cy="1843025"/>
            <a:chOff x="5469905" y="4048528"/>
            <a:chExt cx="450764" cy="184302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86B5E5D0-30C7-E240-8532-98F6981D64C6}"/>
                    </a:ext>
                  </a:extLst>
                </p:cNvPr>
                <p:cNvSpPr/>
                <p:nvPr/>
              </p:nvSpPr>
              <p:spPr>
                <a:xfrm>
                  <a:off x="5469905" y="4048528"/>
                  <a:ext cx="445955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𝑭</m:t>
                        </m:r>
                      </m:oMath>
                    </m:oMathPara>
                  </a14:m>
                  <a:endParaRPr lang="en-US" sz="2400" b="1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86B5E5D0-30C7-E240-8532-98F6981D64C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69905" y="4048528"/>
                  <a:ext cx="445955" cy="461665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CACC8F67-1075-B846-B030-8649BE998E94}"/>
                    </a:ext>
                  </a:extLst>
                </p:cNvPr>
                <p:cNvSpPr/>
                <p:nvPr/>
              </p:nvSpPr>
              <p:spPr>
                <a:xfrm>
                  <a:off x="5469905" y="4524161"/>
                  <a:ext cx="450764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oMath>
                    </m:oMathPara>
                  </a14:m>
                  <a:endParaRPr lang="en-US" sz="2400" b="1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CACC8F67-1075-B846-B030-8649BE998E9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69905" y="4524161"/>
                  <a:ext cx="450764" cy="461665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183C0242-884D-A143-A676-13DA1B1470D3}"/>
                    </a:ext>
                  </a:extLst>
                </p:cNvPr>
                <p:cNvSpPr/>
                <p:nvPr/>
              </p:nvSpPr>
              <p:spPr>
                <a:xfrm>
                  <a:off x="5469905" y="4954255"/>
                  <a:ext cx="450764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oMath>
                    </m:oMathPara>
                  </a14:m>
                  <a:endParaRPr lang="en-US" sz="2400" b="1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183C0242-884D-A143-A676-13DA1B1470D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69905" y="4954255"/>
                  <a:ext cx="450764" cy="461665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6C49434A-4C75-E54C-9960-73B0A05EA81A}"/>
                    </a:ext>
                  </a:extLst>
                </p:cNvPr>
                <p:cNvSpPr/>
                <p:nvPr/>
              </p:nvSpPr>
              <p:spPr>
                <a:xfrm>
                  <a:off x="5469905" y="5429888"/>
                  <a:ext cx="450764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oMath>
                    </m:oMathPara>
                  </a14:m>
                  <a:endParaRPr lang="en-US" sz="2400" b="1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6C49434A-4C75-E54C-9960-73B0A05EA81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69905" y="5429888"/>
                  <a:ext cx="450764" cy="461665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91700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0DBF41E-7EF4-3945-940D-FB53878B83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756" y="371511"/>
            <a:ext cx="8183759" cy="991998"/>
          </a:xfrm>
        </p:spPr>
        <p:txBody>
          <a:bodyPr/>
          <a:lstStyle/>
          <a:p>
            <a:r>
              <a:rPr lang="en-US" dirty="0"/>
              <a:t>Truth Table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0" name="Table 29">
                <a:extLst>
                  <a:ext uri="{FF2B5EF4-FFF2-40B4-BE49-F238E27FC236}">
                    <a16:creationId xmlns:a16="http://schemas.microsoft.com/office/drawing/2014/main" id="{C9E39763-5997-7F4A-A70F-C1A1C7F634DE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469614" y="2945366"/>
              <a:ext cx="5469068" cy="22771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367267">
                      <a:extLst>
                        <a:ext uri="{9D8B030D-6E8A-4147-A177-3AD203B41FA5}">
                          <a16:colId xmlns:a16="http://schemas.microsoft.com/office/drawing/2014/main" val="3116154177"/>
                        </a:ext>
                      </a:extLst>
                    </a:gridCol>
                    <a:gridCol w="1367267">
                      <a:extLst>
                        <a:ext uri="{9D8B030D-6E8A-4147-A177-3AD203B41FA5}">
                          <a16:colId xmlns:a16="http://schemas.microsoft.com/office/drawing/2014/main" val="1492831907"/>
                        </a:ext>
                      </a:extLst>
                    </a:gridCol>
                    <a:gridCol w="1367267">
                      <a:extLst>
                        <a:ext uri="{9D8B030D-6E8A-4147-A177-3AD203B41FA5}">
                          <a16:colId xmlns:a16="http://schemas.microsoft.com/office/drawing/2014/main" val="1842810884"/>
                        </a:ext>
                      </a:extLst>
                    </a:gridCol>
                    <a:gridCol w="1367267">
                      <a:extLst>
                        <a:ext uri="{9D8B030D-6E8A-4147-A177-3AD203B41FA5}">
                          <a16:colId xmlns:a16="http://schemas.microsoft.com/office/drawing/2014/main" val="3866976290"/>
                        </a:ext>
                      </a:extLst>
                    </a:gridCol>
                  </a:tblGrid>
                  <a:tr h="45542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𝑸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!(</m:t>
                                </m:r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 || </m:t>
                                </m:r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𝑸</m:t>
                                </m:r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!</m:t>
                                </m:r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&amp;&amp; !</m:t>
                                </m:r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𝑸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37278853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52350768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67452402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79344289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3425931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0" name="Table 29">
                <a:extLst>
                  <a:ext uri="{FF2B5EF4-FFF2-40B4-BE49-F238E27FC236}">
                    <a16:creationId xmlns:a16="http://schemas.microsoft.com/office/drawing/2014/main" id="{C9E39763-5997-7F4A-A70F-C1A1C7F634D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83763146"/>
                  </p:ext>
                </p:extLst>
              </p:nvPr>
            </p:nvGraphicFramePr>
            <p:xfrm>
              <a:off x="1469614" y="2945366"/>
              <a:ext cx="5469068" cy="22771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367267">
                      <a:extLst>
                        <a:ext uri="{9D8B030D-6E8A-4147-A177-3AD203B41FA5}">
                          <a16:colId xmlns:a16="http://schemas.microsoft.com/office/drawing/2014/main" val="3116154177"/>
                        </a:ext>
                      </a:extLst>
                    </a:gridCol>
                    <a:gridCol w="1367267">
                      <a:extLst>
                        <a:ext uri="{9D8B030D-6E8A-4147-A177-3AD203B41FA5}">
                          <a16:colId xmlns:a16="http://schemas.microsoft.com/office/drawing/2014/main" val="1492831907"/>
                        </a:ext>
                      </a:extLst>
                    </a:gridCol>
                    <a:gridCol w="1367267">
                      <a:extLst>
                        <a:ext uri="{9D8B030D-6E8A-4147-A177-3AD203B41FA5}">
                          <a16:colId xmlns:a16="http://schemas.microsoft.com/office/drawing/2014/main" val="1842810884"/>
                        </a:ext>
                      </a:extLst>
                    </a:gridCol>
                    <a:gridCol w="1367267">
                      <a:extLst>
                        <a:ext uri="{9D8B030D-6E8A-4147-A177-3AD203B41FA5}">
                          <a16:colId xmlns:a16="http://schemas.microsoft.com/office/drawing/2014/main" val="3866976290"/>
                        </a:ext>
                      </a:extLst>
                    </a:gridCol>
                  </a:tblGrid>
                  <a:tr h="4554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r="-300926" b="-402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000" r="-200926" b="-402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0000" r="-100926" b="-402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00000" r="-926" b="-40277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37278853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52350768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67452402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79344289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3425931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E54BC52A-C1E6-5744-9A5E-E23F0DC3195F}"/>
                  </a:ext>
                </a:extLst>
              </p:cNvPr>
              <p:cNvSpPr/>
              <p:nvPr/>
            </p:nvSpPr>
            <p:spPr>
              <a:xfrm>
                <a:off x="1868686" y="3407031"/>
                <a:ext cx="44595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E54BC52A-C1E6-5744-9A5E-E23F0DC319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8686" y="3407031"/>
                <a:ext cx="445955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81DFE81F-69FF-4142-93ED-F1BC82716A3E}"/>
                  </a:ext>
                </a:extLst>
              </p:cNvPr>
              <p:cNvSpPr/>
              <p:nvPr/>
            </p:nvSpPr>
            <p:spPr>
              <a:xfrm>
                <a:off x="3280659" y="3407031"/>
                <a:ext cx="44595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81DFE81F-69FF-4142-93ED-F1BC82716A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0659" y="3407031"/>
                <a:ext cx="445955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D1400AB8-CB83-5D4E-8E66-190C8ADBF3AD}"/>
                  </a:ext>
                </a:extLst>
              </p:cNvPr>
              <p:cNvSpPr/>
              <p:nvPr/>
            </p:nvSpPr>
            <p:spPr>
              <a:xfrm>
                <a:off x="4654097" y="3420999"/>
                <a:ext cx="44595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en-US" sz="24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D1400AB8-CB83-5D4E-8E66-190C8ADBF3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4097" y="3420999"/>
                <a:ext cx="445955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4253FE98-86C1-774B-8F37-8B8529CAA2CE}"/>
                  </a:ext>
                </a:extLst>
              </p:cNvPr>
              <p:cNvSpPr/>
              <p:nvPr/>
            </p:nvSpPr>
            <p:spPr>
              <a:xfrm>
                <a:off x="1868686" y="3882664"/>
                <a:ext cx="44595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4253FE98-86C1-774B-8F37-8B8529CAA2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8686" y="3882664"/>
                <a:ext cx="445955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C49ADFC6-2FDC-E847-AF09-62445279E9D5}"/>
                  </a:ext>
                </a:extLst>
              </p:cNvPr>
              <p:cNvSpPr/>
              <p:nvPr/>
            </p:nvSpPr>
            <p:spPr>
              <a:xfrm>
                <a:off x="3280659" y="3882664"/>
                <a:ext cx="450764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C49ADFC6-2FDC-E847-AF09-62445279E9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0659" y="3882664"/>
                <a:ext cx="450764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D16E749A-287F-BB4B-A90F-CF13F085100B}"/>
                  </a:ext>
                </a:extLst>
              </p:cNvPr>
              <p:cNvSpPr/>
              <p:nvPr/>
            </p:nvSpPr>
            <p:spPr>
              <a:xfrm>
                <a:off x="4654097" y="3896632"/>
                <a:ext cx="450764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en-US" sz="24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D16E749A-287F-BB4B-A90F-CF13F08510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4097" y="3896632"/>
                <a:ext cx="450764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88B1B754-FD6A-7A40-A34A-E17A3A26D0D9}"/>
                  </a:ext>
                </a:extLst>
              </p:cNvPr>
              <p:cNvSpPr/>
              <p:nvPr/>
            </p:nvSpPr>
            <p:spPr>
              <a:xfrm>
                <a:off x="1868686" y="4312758"/>
                <a:ext cx="450764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88B1B754-FD6A-7A40-A34A-E17A3A26D0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8686" y="4312758"/>
                <a:ext cx="450764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C93C6DEA-199F-864F-8951-CD610175C281}"/>
                  </a:ext>
                </a:extLst>
              </p:cNvPr>
              <p:cNvSpPr/>
              <p:nvPr/>
            </p:nvSpPr>
            <p:spPr>
              <a:xfrm>
                <a:off x="3280659" y="4312758"/>
                <a:ext cx="44595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C93C6DEA-199F-864F-8951-CD610175C2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0659" y="4312758"/>
                <a:ext cx="445955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B98E6B93-D103-704B-84BF-E902DC39CF81}"/>
                  </a:ext>
                </a:extLst>
              </p:cNvPr>
              <p:cNvSpPr/>
              <p:nvPr/>
            </p:nvSpPr>
            <p:spPr>
              <a:xfrm>
                <a:off x="4654097" y="4326726"/>
                <a:ext cx="450764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en-US" sz="24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B98E6B93-D103-704B-84BF-E902DC39CF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4097" y="4326726"/>
                <a:ext cx="450764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6907C02A-842B-D147-906E-B05038B00DB5}"/>
                  </a:ext>
                </a:extLst>
              </p:cNvPr>
              <p:cNvSpPr/>
              <p:nvPr/>
            </p:nvSpPr>
            <p:spPr>
              <a:xfrm>
                <a:off x="1868686" y="4788391"/>
                <a:ext cx="450764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6907C02A-842B-D147-906E-B05038B00D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8686" y="4788391"/>
                <a:ext cx="450764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C14BDB71-E79C-5347-A177-26DC364A30ED}"/>
                  </a:ext>
                </a:extLst>
              </p:cNvPr>
              <p:cNvSpPr/>
              <p:nvPr/>
            </p:nvSpPr>
            <p:spPr>
              <a:xfrm>
                <a:off x="3280659" y="4788391"/>
                <a:ext cx="450764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C14BDB71-E79C-5347-A177-26DC364A30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0659" y="4788391"/>
                <a:ext cx="450764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3A1C0AC0-A2B5-8448-A744-DE0CE12D9124}"/>
                  </a:ext>
                </a:extLst>
              </p:cNvPr>
              <p:cNvSpPr/>
              <p:nvPr/>
            </p:nvSpPr>
            <p:spPr>
              <a:xfrm>
                <a:off x="4654097" y="4802359"/>
                <a:ext cx="450764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3A1C0AC0-A2B5-8448-A744-DE0CE12D91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4097" y="4802359"/>
                <a:ext cx="450764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7CC8F9CC-6192-E24A-8A27-69039DF30622}"/>
              </a:ext>
            </a:extLst>
          </p:cNvPr>
          <p:cNvGrpSpPr/>
          <p:nvPr/>
        </p:nvGrpSpPr>
        <p:grpSpPr>
          <a:xfrm>
            <a:off x="6070879" y="3420999"/>
            <a:ext cx="450764" cy="1843025"/>
            <a:chOff x="6070879" y="3420999"/>
            <a:chExt cx="450764" cy="184302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86B5E5D0-30C7-E240-8532-98F6981D64C6}"/>
                    </a:ext>
                  </a:extLst>
                </p:cNvPr>
                <p:cNvSpPr/>
                <p:nvPr/>
              </p:nvSpPr>
              <p:spPr>
                <a:xfrm>
                  <a:off x="6070879" y="3420999"/>
                  <a:ext cx="445955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𝑭</m:t>
                        </m:r>
                      </m:oMath>
                    </m:oMathPara>
                  </a14:m>
                  <a:endParaRPr lang="en-US" sz="2400" b="1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86B5E5D0-30C7-E240-8532-98F6981D64C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70879" y="3420999"/>
                  <a:ext cx="445955" cy="461665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CACC8F67-1075-B846-B030-8649BE998E94}"/>
                    </a:ext>
                  </a:extLst>
                </p:cNvPr>
                <p:cNvSpPr/>
                <p:nvPr/>
              </p:nvSpPr>
              <p:spPr>
                <a:xfrm>
                  <a:off x="6070879" y="3896632"/>
                  <a:ext cx="450764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𝑭</m:t>
                        </m:r>
                      </m:oMath>
                    </m:oMathPara>
                  </a14:m>
                  <a:endParaRPr lang="en-US" sz="2400" b="1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CACC8F67-1075-B846-B030-8649BE998E9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70879" y="3896632"/>
                  <a:ext cx="450764" cy="461665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183C0242-884D-A143-A676-13DA1B1470D3}"/>
                    </a:ext>
                  </a:extLst>
                </p:cNvPr>
                <p:cNvSpPr/>
                <p:nvPr/>
              </p:nvSpPr>
              <p:spPr>
                <a:xfrm>
                  <a:off x="6070879" y="4326726"/>
                  <a:ext cx="450764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𝑭</m:t>
                        </m:r>
                      </m:oMath>
                    </m:oMathPara>
                  </a14:m>
                  <a:endParaRPr lang="en-US" sz="2400" b="1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183C0242-884D-A143-A676-13DA1B1470D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70879" y="4326726"/>
                  <a:ext cx="450764" cy="461665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6C49434A-4C75-E54C-9960-73B0A05EA81A}"/>
                    </a:ext>
                  </a:extLst>
                </p:cNvPr>
                <p:cNvSpPr/>
                <p:nvPr/>
              </p:nvSpPr>
              <p:spPr>
                <a:xfrm>
                  <a:off x="6070879" y="4802359"/>
                  <a:ext cx="450764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oMath>
                    </m:oMathPara>
                  </a14:m>
                  <a:endParaRPr lang="en-US" sz="2400" b="1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6C49434A-4C75-E54C-9960-73B0A05EA81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70879" y="4802359"/>
                  <a:ext cx="450764" cy="461665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806624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7CC8BA1-CCC7-F344-B74F-2426A5D15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Truth Table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F63E32-B7BF-AD47-8D8B-E909C418EB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485" y="2210921"/>
            <a:ext cx="7369030" cy="31499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48891353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06FA471-18B3-014C-A5E2-95E5FD235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Truth Table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1" name="Table 20">
                <a:extLst>
                  <a:ext uri="{FF2B5EF4-FFF2-40B4-BE49-F238E27FC236}">
                    <a16:creationId xmlns:a16="http://schemas.microsoft.com/office/drawing/2014/main" id="{65DAF18B-F649-F241-A42F-3C763E79B109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688158" y="3222185"/>
              <a:ext cx="6150953" cy="22771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283117">
                      <a:extLst>
                        <a:ext uri="{9D8B030D-6E8A-4147-A177-3AD203B41FA5}">
                          <a16:colId xmlns:a16="http://schemas.microsoft.com/office/drawing/2014/main" val="3116154177"/>
                        </a:ext>
                      </a:extLst>
                    </a:gridCol>
                    <a:gridCol w="1192306">
                      <a:extLst>
                        <a:ext uri="{9D8B030D-6E8A-4147-A177-3AD203B41FA5}">
                          <a16:colId xmlns:a16="http://schemas.microsoft.com/office/drawing/2014/main" val="1492831907"/>
                        </a:ext>
                      </a:extLst>
                    </a:gridCol>
                    <a:gridCol w="2151530">
                      <a:extLst>
                        <a:ext uri="{9D8B030D-6E8A-4147-A177-3AD203B41FA5}">
                          <a16:colId xmlns:a16="http://schemas.microsoft.com/office/drawing/2014/main" val="1842810884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3866976290"/>
                        </a:ext>
                      </a:extLst>
                    </a:gridCol>
                  </a:tblGrid>
                  <a:tr h="45542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𝑸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37278853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52350768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67452402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79344289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3425931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1" name="Table 20">
                <a:extLst>
                  <a:ext uri="{FF2B5EF4-FFF2-40B4-BE49-F238E27FC236}">
                    <a16:creationId xmlns:a16="http://schemas.microsoft.com/office/drawing/2014/main" id="{65DAF18B-F649-F241-A42F-3C763E79B10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68558646"/>
                  </p:ext>
                </p:extLst>
              </p:nvPr>
            </p:nvGraphicFramePr>
            <p:xfrm>
              <a:off x="1688158" y="3222185"/>
              <a:ext cx="6150953" cy="22771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283117">
                      <a:extLst>
                        <a:ext uri="{9D8B030D-6E8A-4147-A177-3AD203B41FA5}">
                          <a16:colId xmlns:a16="http://schemas.microsoft.com/office/drawing/2014/main" val="3116154177"/>
                        </a:ext>
                      </a:extLst>
                    </a:gridCol>
                    <a:gridCol w="1192306">
                      <a:extLst>
                        <a:ext uri="{9D8B030D-6E8A-4147-A177-3AD203B41FA5}">
                          <a16:colId xmlns:a16="http://schemas.microsoft.com/office/drawing/2014/main" val="1492831907"/>
                        </a:ext>
                      </a:extLst>
                    </a:gridCol>
                    <a:gridCol w="2151530">
                      <a:extLst>
                        <a:ext uri="{9D8B030D-6E8A-4147-A177-3AD203B41FA5}">
                          <a16:colId xmlns:a16="http://schemas.microsoft.com/office/drawing/2014/main" val="1842810884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3866976290"/>
                        </a:ext>
                      </a:extLst>
                    </a:gridCol>
                  </a:tblGrid>
                  <a:tr h="4554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2778" r="-382178" b="-402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6316" t="-2778" r="-306316" b="-402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37278853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52350768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67452402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79344289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3425931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4C94D340-198E-9442-927E-001CFDAB0134}"/>
                  </a:ext>
                </a:extLst>
              </p:cNvPr>
              <p:cNvSpPr/>
              <p:nvPr/>
            </p:nvSpPr>
            <p:spPr>
              <a:xfrm>
                <a:off x="2068669" y="3656260"/>
                <a:ext cx="44595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4C94D340-198E-9442-927E-001CFDAB01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8669" y="3656260"/>
                <a:ext cx="445955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7E47918D-7E28-FD48-8EA4-C182A70E4CDD}"/>
                  </a:ext>
                </a:extLst>
              </p:cNvPr>
              <p:cNvSpPr/>
              <p:nvPr/>
            </p:nvSpPr>
            <p:spPr>
              <a:xfrm>
                <a:off x="3372915" y="3656260"/>
                <a:ext cx="44595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7E47918D-7E28-FD48-8EA4-C182A70E4C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2915" y="3656260"/>
                <a:ext cx="445955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0186764D-5163-F64E-83EF-FCDC8E14223D}"/>
                  </a:ext>
                </a:extLst>
              </p:cNvPr>
              <p:cNvSpPr/>
              <p:nvPr/>
            </p:nvSpPr>
            <p:spPr>
              <a:xfrm>
                <a:off x="4971063" y="3671175"/>
                <a:ext cx="44595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0186764D-5163-F64E-83EF-FCDC8E1422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1063" y="3671175"/>
                <a:ext cx="445955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976B93DB-C666-0046-B2A7-234E67201EC0}"/>
                  </a:ext>
                </a:extLst>
              </p:cNvPr>
              <p:cNvSpPr/>
              <p:nvPr/>
            </p:nvSpPr>
            <p:spPr>
              <a:xfrm>
                <a:off x="2068669" y="4131893"/>
                <a:ext cx="44595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976B93DB-C666-0046-B2A7-234E67201E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8669" y="4131893"/>
                <a:ext cx="445955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2BA3CFA1-16FE-5C4A-8D35-DEF89D130741}"/>
                  </a:ext>
                </a:extLst>
              </p:cNvPr>
              <p:cNvSpPr/>
              <p:nvPr/>
            </p:nvSpPr>
            <p:spPr>
              <a:xfrm>
                <a:off x="3372915" y="4131893"/>
                <a:ext cx="450764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2BA3CFA1-16FE-5C4A-8D35-DEF89D1307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2915" y="4131893"/>
                <a:ext cx="450764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E4643911-1F49-9E42-9FBB-B0D97DAAABAD}"/>
                  </a:ext>
                </a:extLst>
              </p:cNvPr>
              <p:cNvSpPr/>
              <p:nvPr/>
            </p:nvSpPr>
            <p:spPr>
              <a:xfrm>
                <a:off x="4971063" y="4146808"/>
                <a:ext cx="450764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E4643911-1F49-9E42-9FBB-B0D97DAAAB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1063" y="4146808"/>
                <a:ext cx="450764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A6776D2F-BABE-5847-9D30-E34A29D24D82}"/>
                  </a:ext>
                </a:extLst>
              </p:cNvPr>
              <p:cNvSpPr/>
              <p:nvPr/>
            </p:nvSpPr>
            <p:spPr>
              <a:xfrm>
                <a:off x="2068669" y="4561987"/>
                <a:ext cx="450764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A6776D2F-BABE-5847-9D30-E34A29D24D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8669" y="4561987"/>
                <a:ext cx="450764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4E74CB2A-83B2-4F4D-AB85-091C39023B21}"/>
                  </a:ext>
                </a:extLst>
              </p:cNvPr>
              <p:cNvSpPr/>
              <p:nvPr/>
            </p:nvSpPr>
            <p:spPr>
              <a:xfrm>
                <a:off x="3372915" y="4561987"/>
                <a:ext cx="44595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4E74CB2A-83B2-4F4D-AB85-091C39023B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2915" y="4561987"/>
                <a:ext cx="445955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3964D575-6BBE-1447-A6AC-B7D50932BAF7}"/>
                  </a:ext>
                </a:extLst>
              </p:cNvPr>
              <p:cNvSpPr/>
              <p:nvPr/>
            </p:nvSpPr>
            <p:spPr>
              <a:xfrm>
                <a:off x="4971063" y="4576902"/>
                <a:ext cx="450764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3964D575-6BBE-1447-A6AC-B7D50932BA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1063" y="4576902"/>
                <a:ext cx="450764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E9AE9230-BC2B-3648-899C-F6B9EC219067}"/>
                  </a:ext>
                </a:extLst>
              </p:cNvPr>
              <p:cNvSpPr/>
              <p:nvPr/>
            </p:nvSpPr>
            <p:spPr>
              <a:xfrm>
                <a:off x="2068669" y="5037620"/>
                <a:ext cx="450764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E9AE9230-BC2B-3648-899C-F6B9EC2190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8669" y="5037620"/>
                <a:ext cx="450764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BA8FA979-5D38-2B47-AFE7-2942520B8360}"/>
                  </a:ext>
                </a:extLst>
              </p:cNvPr>
              <p:cNvSpPr/>
              <p:nvPr/>
            </p:nvSpPr>
            <p:spPr>
              <a:xfrm>
                <a:off x="3372915" y="5037620"/>
                <a:ext cx="450764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BA8FA979-5D38-2B47-AFE7-2942520B836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2915" y="5037620"/>
                <a:ext cx="450764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6FF1E3DB-69A5-424D-87FF-8E109B2C1F6A}"/>
                  </a:ext>
                </a:extLst>
              </p:cNvPr>
              <p:cNvSpPr/>
              <p:nvPr/>
            </p:nvSpPr>
            <p:spPr>
              <a:xfrm>
                <a:off x="4971063" y="5052535"/>
                <a:ext cx="450764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en-US" sz="24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6FF1E3DB-69A5-424D-87FF-8E109B2C1F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1063" y="5052535"/>
                <a:ext cx="450764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D0DA595F-7E51-1B40-AD2E-0DF1977D3C55}"/>
                  </a:ext>
                </a:extLst>
              </p:cNvPr>
              <p:cNvSpPr/>
              <p:nvPr/>
            </p:nvSpPr>
            <p:spPr>
              <a:xfrm>
                <a:off x="6876393" y="3652415"/>
                <a:ext cx="44595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D0DA595F-7E51-1B40-AD2E-0DF1977D3C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6393" y="3652415"/>
                <a:ext cx="445955" cy="46166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09146C13-155B-3D48-9A23-2B8CE46A96DC}"/>
                  </a:ext>
                </a:extLst>
              </p:cNvPr>
              <p:cNvSpPr/>
              <p:nvPr/>
            </p:nvSpPr>
            <p:spPr>
              <a:xfrm>
                <a:off x="6876393" y="4128048"/>
                <a:ext cx="450764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09146C13-155B-3D48-9A23-2B8CE46A96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6393" y="4128048"/>
                <a:ext cx="450764" cy="46166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7D187A36-878C-8148-A215-9B17780669A9}"/>
                  </a:ext>
                </a:extLst>
              </p:cNvPr>
              <p:cNvSpPr/>
              <p:nvPr/>
            </p:nvSpPr>
            <p:spPr>
              <a:xfrm>
                <a:off x="6876393" y="4558142"/>
                <a:ext cx="450764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7D187A36-878C-8148-A215-9B17780669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6393" y="4558142"/>
                <a:ext cx="450764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177E50A7-D654-DB4B-84D3-4298AF022B99}"/>
                  </a:ext>
                </a:extLst>
              </p:cNvPr>
              <p:cNvSpPr/>
              <p:nvPr/>
            </p:nvSpPr>
            <p:spPr>
              <a:xfrm>
                <a:off x="6876393" y="5033775"/>
                <a:ext cx="450764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en-US" sz="24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177E50A7-D654-DB4B-84D3-4298AF022B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6393" y="5033775"/>
                <a:ext cx="450764" cy="46166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204B965D-A6F2-B447-9EFA-082131C3F661}"/>
                  </a:ext>
                </a:extLst>
              </p:cNvPr>
              <p:cNvSpPr/>
              <p:nvPr/>
            </p:nvSpPr>
            <p:spPr>
              <a:xfrm>
                <a:off x="995171" y="1859508"/>
                <a:ext cx="119372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2800" i="1" dirty="0">
                    <a:solidFill>
                      <a:srgbClr val="0070C0"/>
                    </a:solidFill>
                  </a:rPr>
                  <a:t> : x&gt;0</a:t>
                </a:r>
              </a:p>
            </p:txBody>
          </p:sp>
        </mc:Choice>
        <mc:Fallback xmlns="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204B965D-A6F2-B447-9EFA-082131C3F6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5171" y="1859508"/>
                <a:ext cx="1193725" cy="523220"/>
              </a:xfrm>
              <a:prstGeom prst="rect">
                <a:avLst/>
              </a:prstGeom>
              <a:blipFill>
                <a:blip r:embed="rId14"/>
                <a:stretch>
                  <a:fillRect l="-2105" t="-9302" r="-9474" b="-279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Rectangle 38">
            <a:extLst>
              <a:ext uri="{FF2B5EF4-FFF2-40B4-BE49-F238E27FC236}">
                <a16:creationId xmlns:a16="http://schemas.microsoft.com/office/drawing/2014/main" id="{DC19C160-6EFC-B74B-A9C1-C53F6F72D2EB}"/>
              </a:ext>
            </a:extLst>
          </p:cNvPr>
          <p:cNvSpPr/>
          <p:nvPr/>
        </p:nvSpPr>
        <p:spPr>
          <a:xfrm>
            <a:off x="4122899" y="867510"/>
            <a:ext cx="414568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x &gt; 0 || (x &lt;= 0 &amp;&amp; y &gt; 100)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B9F4D371-7243-9E44-A1B3-65F0924AFA9C}"/>
                  </a:ext>
                </a:extLst>
              </p:cNvPr>
              <p:cNvSpPr/>
              <p:nvPr/>
            </p:nvSpPr>
            <p:spPr>
              <a:xfrm>
                <a:off x="971549" y="2348802"/>
                <a:ext cx="189276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sz="2800" i="1" dirty="0">
                    <a:solidFill>
                      <a:srgbClr val="0070C0"/>
                    </a:solidFill>
                    <a:latin typeface="Cambria Math" panose="02040503050406030204" pitchFamily="18" charset="0"/>
                  </a:rPr>
                  <a:t> : y &gt; 100</a:t>
                </a:r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B9F4D371-7243-9E44-A1B3-65F0924AFA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549" y="2348802"/>
                <a:ext cx="1892762" cy="523220"/>
              </a:xfrm>
              <a:prstGeom prst="rect">
                <a:avLst/>
              </a:prstGeom>
              <a:blipFill>
                <a:blip r:embed="rId15"/>
                <a:stretch>
                  <a:fillRect l="-2649" t="-9524" r="-5298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96E64432-04C1-EE4C-9977-062ADD5DC57C}"/>
                  </a:ext>
                </a:extLst>
              </p:cNvPr>
              <p:cNvSpPr/>
              <p:nvPr/>
            </p:nvSpPr>
            <p:spPr>
              <a:xfrm>
                <a:off x="6637545" y="3270273"/>
                <a:ext cx="92365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 algn="ctr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𝒐𝒓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𝑸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96E64432-04C1-EE4C-9977-062ADD5DC5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7545" y="3270273"/>
                <a:ext cx="923650" cy="369332"/>
              </a:xfrm>
              <a:prstGeom prst="rect">
                <a:avLst/>
              </a:prstGeom>
              <a:blipFill>
                <a:blip r:embed="rId16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349FB658-D86B-B042-B3FB-3D51A4DEF45C}"/>
                  </a:ext>
                </a:extLst>
              </p:cNvPr>
              <p:cNvSpPr/>
              <p:nvPr/>
            </p:nvSpPr>
            <p:spPr>
              <a:xfrm>
                <a:off x="4283189" y="3262014"/>
                <a:ext cx="197361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 algn="ctr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𝒐𝒓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 (!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𝒂𝒏𝒅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𝑸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349FB658-D86B-B042-B3FB-3D51A4DEF4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3189" y="3262014"/>
                <a:ext cx="1973617" cy="369332"/>
              </a:xfrm>
              <a:prstGeom prst="rect">
                <a:avLst/>
              </a:prstGeom>
              <a:blipFill>
                <a:blip r:embed="rId17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Rectangle 44">
            <a:extLst>
              <a:ext uri="{FF2B5EF4-FFF2-40B4-BE49-F238E27FC236}">
                <a16:creationId xmlns:a16="http://schemas.microsoft.com/office/drawing/2014/main" id="{69FB2311-7B6A-A249-BA7D-5F2018D0B26A}"/>
              </a:ext>
            </a:extLst>
          </p:cNvPr>
          <p:cNvSpPr/>
          <p:nvPr/>
        </p:nvSpPr>
        <p:spPr>
          <a:xfrm>
            <a:off x="4609715" y="857629"/>
            <a:ext cx="241284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x &gt; 0 || y &gt; 100</a:t>
            </a:r>
          </a:p>
        </p:txBody>
      </p:sp>
    </p:spTree>
    <p:extLst>
      <p:ext uri="{BB962C8B-B14F-4D97-AF65-F5344CB8AC3E}">
        <p14:creationId xmlns:p14="http://schemas.microsoft.com/office/powerpoint/2010/main" val="639797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6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7" grpId="0"/>
      <p:bldP spid="30" grpId="0"/>
      <p:bldP spid="33" grpId="0"/>
      <p:bldP spid="34" grpId="0"/>
      <p:bldP spid="35" grpId="0"/>
      <p:bldP spid="36" grpId="0"/>
      <p:bldP spid="37" grpId="0"/>
      <p:bldP spid="38" grpId="0"/>
      <p:bldP spid="39" grpId="0"/>
      <p:bldP spid="40" grpId="0"/>
      <p:bldP spid="42" grpId="0"/>
      <p:bldP spid="44" grpId="0"/>
      <p:bldP spid="45" grpId="0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EA72644-187D-FC42-A888-759DE6DE0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Propositional logic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D9320C1-9036-AE4C-A1B7-BA02900CFEF0}"/>
              </a:ext>
            </a:extLst>
          </p:cNvPr>
          <p:cNvSpPr txBox="1"/>
          <p:nvPr/>
        </p:nvSpPr>
        <p:spPr>
          <a:xfrm>
            <a:off x="953669" y="1837853"/>
            <a:ext cx="72366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/>
              <a:t>“If tests fail, </a:t>
            </a:r>
            <a:r>
              <a:rPr lang="en-US" sz="3200" i="1" dirty="0">
                <a:highlight>
                  <a:srgbClr val="FFFF00"/>
                </a:highlight>
              </a:rPr>
              <a:t>code and test are not correct</a:t>
            </a:r>
            <a:r>
              <a:rPr lang="en-US" sz="3200" i="1" dirty="0"/>
              <a:t>”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C8C13AC7-5611-EA4E-9B7F-22FBB746725C}"/>
                  </a:ext>
                </a:extLst>
              </p:cNvPr>
              <p:cNvSpPr/>
              <p:nvPr/>
            </p:nvSpPr>
            <p:spPr>
              <a:xfrm>
                <a:off x="554044" y="2578065"/>
                <a:ext cx="276518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2800" i="1" dirty="0">
                    <a:solidFill>
                      <a:srgbClr val="0070C0"/>
                    </a:solidFill>
                  </a:rPr>
                  <a:t> : code is correct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C8C13AC7-5611-EA4E-9B7F-22FBB74672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044" y="2578065"/>
                <a:ext cx="2765181" cy="523220"/>
              </a:xfrm>
              <a:prstGeom prst="rect">
                <a:avLst/>
              </a:prstGeom>
              <a:blipFill>
                <a:blip r:embed="rId2"/>
                <a:stretch>
                  <a:fillRect l="-917" t="-11905" r="-3670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6" name="Table 25">
                <a:extLst>
                  <a:ext uri="{FF2B5EF4-FFF2-40B4-BE49-F238E27FC236}">
                    <a16:creationId xmlns:a16="http://schemas.microsoft.com/office/drawing/2014/main" id="{CAE32880-0CB3-4B45-825E-3CFE3E8C11AD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460651" y="4167831"/>
              <a:ext cx="5469068" cy="22771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367267">
                      <a:extLst>
                        <a:ext uri="{9D8B030D-6E8A-4147-A177-3AD203B41FA5}">
                          <a16:colId xmlns:a16="http://schemas.microsoft.com/office/drawing/2014/main" val="3116154177"/>
                        </a:ext>
                      </a:extLst>
                    </a:gridCol>
                    <a:gridCol w="1367267">
                      <a:extLst>
                        <a:ext uri="{9D8B030D-6E8A-4147-A177-3AD203B41FA5}">
                          <a16:colId xmlns:a16="http://schemas.microsoft.com/office/drawing/2014/main" val="1492831907"/>
                        </a:ext>
                      </a:extLst>
                    </a:gridCol>
                    <a:gridCol w="1367267">
                      <a:extLst>
                        <a:ext uri="{9D8B030D-6E8A-4147-A177-3AD203B41FA5}">
                          <a16:colId xmlns:a16="http://schemas.microsoft.com/office/drawing/2014/main" val="1842810884"/>
                        </a:ext>
                      </a:extLst>
                    </a:gridCol>
                    <a:gridCol w="1367267">
                      <a:extLst>
                        <a:ext uri="{9D8B030D-6E8A-4147-A177-3AD203B41FA5}">
                          <a16:colId xmlns:a16="http://schemas.microsoft.com/office/drawing/2014/main" val="3866976290"/>
                        </a:ext>
                      </a:extLst>
                    </a:gridCol>
                  </a:tblGrid>
                  <a:tr h="45542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𝑸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!(</m:t>
                                </m:r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𝒂𝒏𝒅</m:t>
                                </m:r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𝑸</m:t>
                                </m:r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!</m:t>
                                </m:r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𝒐𝒓</m:t>
                                </m:r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!</m:t>
                                </m:r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𝑸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37278853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52350768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67452402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79344289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3425931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6" name="Table 25">
                <a:extLst>
                  <a:ext uri="{FF2B5EF4-FFF2-40B4-BE49-F238E27FC236}">
                    <a16:creationId xmlns:a16="http://schemas.microsoft.com/office/drawing/2014/main" id="{CAE32880-0CB3-4B45-825E-3CFE3E8C11A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05243636"/>
                  </p:ext>
                </p:extLst>
              </p:nvPr>
            </p:nvGraphicFramePr>
            <p:xfrm>
              <a:off x="1460651" y="4167831"/>
              <a:ext cx="5469068" cy="22771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367267">
                      <a:extLst>
                        <a:ext uri="{9D8B030D-6E8A-4147-A177-3AD203B41FA5}">
                          <a16:colId xmlns:a16="http://schemas.microsoft.com/office/drawing/2014/main" val="3116154177"/>
                        </a:ext>
                      </a:extLst>
                    </a:gridCol>
                    <a:gridCol w="1367267">
                      <a:extLst>
                        <a:ext uri="{9D8B030D-6E8A-4147-A177-3AD203B41FA5}">
                          <a16:colId xmlns:a16="http://schemas.microsoft.com/office/drawing/2014/main" val="1492831907"/>
                        </a:ext>
                      </a:extLst>
                    </a:gridCol>
                    <a:gridCol w="1367267">
                      <a:extLst>
                        <a:ext uri="{9D8B030D-6E8A-4147-A177-3AD203B41FA5}">
                          <a16:colId xmlns:a16="http://schemas.microsoft.com/office/drawing/2014/main" val="1842810884"/>
                        </a:ext>
                      </a:extLst>
                    </a:gridCol>
                    <a:gridCol w="1367267">
                      <a:extLst>
                        <a:ext uri="{9D8B030D-6E8A-4147-A177-3AD203B41FA5}">
                          <a16:colId xmlns:a16="http://schemas.microsoft.com/office/drawing/2014/main" val="3866976290"/>
                        </a:ext>
                      </a:extLst>
                    </a:gridCol>
                  </a:tblGrid>
                  <a:tr h="4554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926" t="-2778" r="-300000" b="-4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926" t="-2778" r="-200000" b="-4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2804" t="-2778" r="-101869" b="-4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00000" t="-2778" r="-926" b="-4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37278853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52350768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67452402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79344289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3425931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EE014D25-C58C-EA47-9224-57FFB4D3EFD2}"/>
                  </a:ext>
                </a:extLst>
              </p:cNvPr>
              <p:cNvSpPr/>
              <p:nvPr/>
            </p:nvSpPr>
            <p:spPr>
              <a:xfrm>
                <a:off x="1859723" y="4629496"/>
                <a:ext cx="44595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EE014D25-C58C-EA47-9224-57FFB4D3EF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9723" y="4629496"/>
                <a:ext cx="445955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657737CC-60F3-6542-BD68-B7C6F8528F56}"/>
                  </a:ext>
                </a:extLst>
              </p:cNvPr>
              <p:cNvSpPr/>
              <p:nvPr/>
            </p:nvSpPr>
            <p:spPr>
              <a:xfrm>
                <a:off x="3271696" y="4629496"/>
                <a:ext cx="44595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657737CC-60F3-6542-BD68-B7C6F8528F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1696" y="4629496"/>
                <a:ext cx="445955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C05844FE-38DD-8947-8825-3536C2BCCF54}"/>
                  </a:ext>
                </a:extLst>
              </p:cNvPr>
              <p:cNvSpPr/>
              <p:nvPr/>
            </p:nvSpPr>
            <p:spPr>
              <a:xfrm>
                <a:off x="4645134" y="4643464"/>
                <a:ext cx="44595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en-US" sz="24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C05844FE-38DD-8947-8825-3536C2BCCF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5134" y="4643464"/>
                <a:ext cx="445955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E612C8F7-9CF8-F743-85D9-AB62B5E96CB5}"/>
                  </a:ext>
                </a:extLst>
              </p:cNvPr>
              <p:cNvSpPr/>
              <p:nvPr/>
            </p:nvSpPr>
            <p:spPr>
              <a:xfrm>
                <a:off x="1859723" y="5105129"/>
                <a:ext cx="44595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E612C8F7-9CF8-F743-85D9-AB62B5E96C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9723" y="5105129"/>
                <a:ext cx="445955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D2488758-1ABC-C54A-B346-202ABB4F75D3}"/>
                  </a:ext>
                </a:extLst>
              </p:cNvPr>
              <p:cNvSpPr/>
              <p:nvPr/>
            </p:nvSpPr>
            <p:spPr>
              <a:xfrm>
                <a:off x="3271696" y="5105129"/>
                <a:ext cx="450764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D2488758-1ABC-C54A-B346-202ABB4F75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1696" y="5105129"/>
                <a:ext cx="450764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8E6B10C3-9A6B-BC48-8197-942E34A32917}"/>
                  </a:ext>
                </a:extLst>
              </p:cNvPr>
              <p:cNvSpPr/>
              <p:nvPr/>
            </p:nvSpPr>
            <p:spPr>
              <a:xfrm>
                <a:off x="4645134" y="5119097"/>
                <a:ext cx="450764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8E6B10C3-9A6B-BC48-8197-942E34A329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5134" y="5119097"/>
                <a:ext cx="450764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E599B107-3549-4E46-ADEE-0E513EBA495B}"/>
                  </a:ext>
                </a:extLst>
              </p:cNvPr>
              <p:cNvSpPr/>
              <p:nvPr/>
            </p:nvSpPr>
            <p:spPr>
              <a:xfrm>
                <a:off x="1859723" y="5535223"/>
                <a:ext cx="450764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E599B107-3549-4E46-ADEE-0E513EBA49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9723" y="5535223"/>
                <a:ext cx="450764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B85D4FBE-D7FF-5445-981F-4E3594521804}"/>
                  </a:ext>
                </a:extLst>
              </p:cNvPr>
              <p:cNvSpPr/>
              <p:nvPr/>
            </p:nvSpPr>
            <p:spPr>
              <a:xfrm>
                <a:off x="3271696" y="5535223"/>
                <a:ext cx="44595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B85D4FBE-D7FF-5445-981F-4E35945218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1696" y="5535223"/>
                <a:ext cx="445955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6BB32D4A-6B17-4643-825F-D5FD28D32687}"/>
                  </a:ext>
                </a:extLst>
              </p:cNvPr>
              <p:cNvSpPr/>
              <p:nvPr/>
            </p:nvSpPr>
            <p:spPr>
              <a:xfrm>
                <a:off x="4645134" y="5549191"/>
                <a:ext cx="450764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6BB32D4A-6B17-4643-825F-D5FD28D326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5134" y="5549191"/>
                <a:ext cx="450764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8BC1F9FF-382B-EF4A-A53E-8C760E6D4A2C}"/>
                  </a:ext>
                </a:extLst>
              </p:cNvPr>
              <p:cNvSpPr/>
              <p:nvPr/>
            </p:nvSpPr>
            <p:spPr>
              <a:xfrm>
                <a:off x="1859723" y="6010856"/>
                <a:ext cx="450764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8BC1F9FF-382B-EF4A-A53E-8C760E6D4A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9723" y="6010856"/>
                <a:ext cx="450764" cy="46166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BA9198F5-9244-234E-9209-F725A3F0B779}"/>
                  </a:ext>
                </a:extLst>
              </p:cNvPr>
              <p:cNvSpPr/>
              <p:nvPr/>
            </p:nvSpPr>
            <p:spPr>
              <a:xfrm>
                <a:off x="3271696" y="6010856"/>
                <a:ext cx="450764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BA9198F5-9244-234E-9209-F725A3F0B7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1696" y="6010856"/>
                <a:ext cx="450764" cy="46166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AD316266-85F0-8940-B6E6-F04B924AA999}"/>
                  </a:ext>
                </a:extLst>
              </p:cNvPr>
              <p:cNvSpPr/>
              <p:nvPr/>
            </p:nvSpPr>
            <p:spPr>
              <a:xfrm>
                <a:off x="4645134" y="6024824"/>
                <a:ext cx="450764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AD316266-85F0-8940-B6E6-F04B924AA9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5134" y="6024824"/>
                <a:ext cx="450764" cy="46166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8051A8A0-3645-7747-9B49-2F41ADF077DE}"/>
                  </a:ext>
                </a:extLst>
              </p:cNvPr>
              <p:cNvSpPr/>
              <p:nvPr/>
            </p:nvSpPr>
            <p:spPr>
              <a:xfrm>
                <a:off x="6061916" y="4643464"/>
                <a:ext cx="44595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en-US" sz="24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8051A8A0-3645-7747-9B49-2F41ADF077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1916" y="4643464"/>
                <a:ext cx="445955" cy="46166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225B5B7E-2BA0-5B4A-A81D-8BF2564DAC67}"/>
                  </a:ext>
                </a:extLst>
              </p:cNvPr>
              <p:cNvSpPr/>
              <p:nvPr/>
            </p:nvSpPr>
            <p:spPr>
              <a:xfrm>
                <a:off x="6061916" y="5119097"/>
                <a:ext cx="450764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225B5B7E-2BA0-5B4A-A81D-8BF2564DAC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1916" y="5119097"/>
                <a:ext cx="450764" cy="46166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BB2677A1-FAED-754F-9711-B65998B1F7EC}"/>
                  </a:ext>
                </a:extLst>
              </p:cNvPr>
              <p:cNvSpPr/>
              <p:nvPr/>
            </p:nvSpPr>
            <p:spPr>
              <a:xfrm>
                <a:off x="6061916" y="5549191"/>
                <a:ext cx="450764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BB2677A1-FAED-754F-9711-B65998B1F7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1916" y="5549191"/>
                <a:ext cx="450764" cy="46166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9DD61554-C29D-F947-8AE4-267F8D58CC47}"/>
                  </a:ext>
                </a:extLst>
              </p:cNvPr>
              <p:cNvSpPr/>
              <p:nvPr/>
            </p:nvSpPr>
            <p:spPr>
              <a:xfrm>
                <a:off x="6061916" y="6024824"/>
                <a:ext cx="450764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9DD61554-C29D-F947-8AE4-267F8D58CC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1916" y="6024824"/>
                <a:ext cx="450764" cy="46166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A6613705-2195-FA4E-898F-B6AA31B11743}"/>
                  </a:ext>
                </a:extLst>
              </p:cNvPr>
              <p:cNvSpPr/>
              <p:nvPr/>
            </p:nvSpPr>
            <p:spPr>
              <a:xfrm>
                <a:off x="554044" y="3159684"/>
                <a:ext cx="264335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sz="2800" i="1" dirty="0">
                    <a:solidFill>
                      <a:srgbClr val="0070C0"/>
                    </a:solidFill>
                  </a:rPr>
                  <a:t> : test is correct</a:t>
                </a:r>
              </a:p>
            </p:txBody>
          </p:sp>
        </mc:Choice>
        <mc:Fallback xmlns="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A6613705-2195-FA4E-898F-B6AA31B117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044" y="3159684"/>
                <a:ext cx="2643352" cy="523220"/>
              </a:xfrm>
              <a:prstGeom prst="rect">
                <a:avLst/>
              </a:prstGeom>
              <a:blipFill>
                <a:blip r:embed="rId18"/>
                <a:stretch>
                  <a:fillRect l="-2392" t="-11905" r="-3349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DA13281D-2B7B-FF4A-871F-CF78C279F34C}"/>
                  </a:ext>
                </a:extLst>
              </p:cNvPr>
              <p:cNvSpPr/>
              <p:nvPr/>
            </p:nvSpPr>
            <p:spPr>
              <a:xfrm>
                <a:off x="4946750" y="2403476"/>
                <a:ext cx="2511650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!(</m:t>
                      </m:r>
                      <m:r>
                        <a:rPr lang="en-US" sz="36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36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6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lang="en-US" sz="36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6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sz="36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600" i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DA13281D-2B7B-FF4A-871F-CF78C279F3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6750" y="2403476"/>
                <a:ext cx="2511650" cy="646331"/>
              </a:xfrm>
              <a:prstGeom prst="rect">
                <a:avLst/>
              </a:prstGeom>
              <a:blipFill>
                <a:blip r:embed="rId19"/>
                <a:stretch>
                  <a:fillRect r="-2020" b="-2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645A6289-180F-0440-A9F0-FA9F4B1764B4}"/>
              </a:ext>
            </a:extLst>
          </p:cNvPr>
          <p:cNvSpPr/>
          <p:nvPr/>
        </p:nvSpPr>
        <p:spPr>
          <a:xfrm>
            <a:off x="1321309" y="5005811"/>
            <a:ext cx="4318759" cy="1556354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8503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7" grpId="0"/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37" grpId="0"/>
      <p:bldP spid="38" grpId="0"/>
      <p:bldP spid="39" grpId="0"/>
      <p:bldP spid="40" grpId="0"/>
      <p:bldP spid="41" grpId="0"/>
      <p:bldP spid="42" grpId="0"/>
      <p:bldP spid="43" grpId="0"/>
      <p:bldP spid="44" grpId="0"/>
      <p:bldP spid="4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5CEEBA66-D1FE-3D48-AE6D-7F7C051D3DBA}"/>
              </a:ext>
            </a:extLst>
          </p:cNvPr>
          <p:cNvSpPr txBox="1"/>
          <p:nvPr/>
        </p:nvSpPr>
        <p:spPr>
          <a:xfrm>
            <a:off x="4511794" y="1350712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b="1" dirty="0">
              <a:solidFill>
                <a:srgbClr val="00B050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F250212-BCBB-2E4E-891A-53273AB5794A}"/>
              </a:ext>
            </a:extLst>
          </p:cNvPr>
          <p:cNvSpPr/>
          <p:nvPr/>
        </p:nvSpPr>
        <p:spPr>
          <a:xfrm>
            <a:off x="4581067" y="2149687"/>
            <a:ext cx="443753" cy="437030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>
                <a:solidFill>
                  <a:schemeClr val="tx1"/>
                </a:solidFill>
              </a:rPr>
              <a:t>8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0BCC5E2-ACBD-9447-AC81-1E24280A5226}"/>
              </a:ext>
            </a:extLst>
          </p:cNvPr>
          <p:cNvCxnSpPr>
            <a:cxnSpLocks/>
            <a:stCxn id="18" idx="1"/>
            <a:endCxn id="22" idx="0"/>
          </p:cNvCxnSpPr>
          <p:nvPr/>
        </p:nvCxnSpPr>
        <p:spPr>
          <a:xfrm flipH="1">
            <a:off x="3089227" y="2368202"/>
            <a:ext cx="1491840" cy="1044116"/>
          </a:xfrm>
          <a:prstGeom prst="straightConnector1">
            <a:avLst/>
          </a:prstGeom>
          <a:ln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42F36B6-325E-6F48-9E84-F68A62B9C720}"/>
              </a:ext>
            </a:extLst>
          </p:cNvPr>
          <p:cNvCxnSpPr>
            <a:cxnSpLocks/>
            <a:stCxn id="18" idx="3"/>
            <a:endCxn id="33" idx="0"/>
          </p:cNvCxnSpPr>
          <p:nvPr/>
        </p:nvCxnSpPr>
        <p:spPr>
          <a:xfrm>
            <a:off x="5024820" y="2368202"/>
            <a:ext cx="1378136" cy="960499"/>
          </a:xfrm>
          <a:prstGeom prst="straightConnector1">
            <a:avLst/>
          </a:prstGeom>
          <a:ln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BAFAB3E-FB3A-B940-AEE4-0A7431BB5351}"/>
              </a:ext>
            </a:extLst>
          </p:cNvPr>
          <p:cNvGrpSpPr/>
          <p:nvPr/>
        </p:nvGrpSpPr>
        <p:grpSpPr>
          <a:xfrm>
            <a:off x="2201722" y="3412318"/>
            <a:ext cx="2271014" cy="2061390"/>
            <a:chOff x="1201892" y="3120319"/>
            <a:chExt cx="3028018" cy="2748520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28C698E-3FC2-CD43-9DB5-E6AA0F4F31B1}"/>
                </a:ext>
              </a:extLst>
            </p:cNvPr>
            <p:cNvSpPr/>
            <p:nvPr/>
          </p:nvSpPr>
          <p:spPr>
            <a:xfrm>
              <a:off x="2089397" y="3120319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1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8EC84BBF-DF50-AD4B-B770-90F1C6725896}"/>
                </a:ext>
              </a:extLst>
            </p:cNvPr>
            <p:cNvSpPr/>
            <p:nvPr/>
          </p:nvSpPr>
          <p:spPr>
            <a:xfrm>
              <a:off x="1201892" y="409313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1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F62361BF-5CED-0648-979F-05F082DFC167}"/>
                </a:ext>
              </a:extLst>
            </p:cNvPr>
            <p:cNvSpPr/>
            <p:nvPr/>
          </p:nvSpPr>
          <p:spPr>
            <a:xfrm>
              <a:off x="2885624" y="409313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100" dirty="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271191A9-4337-FE47-ADF4-374329AAA0F6}"/>
                </a:ext>
              </a:extLst>
            </p:cNvPr>
            <p:cNvSpPr/>
            <p:nvPr/>
          </p:nvSpPr>
          <p:spPr>
            <a:xfrm>
              <a:off x="2133010" y="525412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100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04C72DFD-1EF7-B94B-905C-DC743A8866EB}"/>
                </a:ext>
              </a:extLst>
            </p:cNvPr>
            <p:cNvSpPr/>
            <p:nvPr/>
          </p:nvSpPr>
          <p:spPr>
            <a:xfrm>
              <a:off x="3638240" y="528613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100" dirty="0">
                  <a:solidFill>
                    <a:schemeClr val="tx1"/>
                  </a:solidFill>
                </a:rPr>
                <a:t>7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FF44A140-8C3E-F349-9CAF-B05D4D8E67EC}"/>
                </a:ext>
              </a:extLst>
            </p:cNvPr>
            <p:cNvCxnSpPr>
              <a:cxnSpLocks/>
              <a:stCxn id="22" idx="1"/>
              <a:endCxn id="23" idx="0"/>
            </p:cNvCxnSpPr>
            <p:nvPr/>
          </p:nvCxnSpPr>
          <p:spPr>
            <a:xfrm flipH="1">
              <a:off x="1497727" y="3411672"/>
              <a:ext cx="591670" cy="68146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4225FCA7-2D55-764C-B0E6-64748BC24029}"/>
                </a:ext>
              </a:extLst>
            </p:cNvPr>
            <p:cNvCxnSpPr>
              <a:cxnSpLocks/>
              <a:stCxn id="22" idx="3"/>
              <a:endCxn id="24" idx="0"/>
            </p:cNvCxnSpPr>
            <p:nvPr/>
          </p:nvCxnSpPr>
          <p:spPr>
            <a:xfrm>
              <a:off x="2681067" y="3411672"/>
              <a:ext cx="500392" cy="68146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DE4BCF31-A4E5-4742-A766-55B9E23944A6}"/>
                </a:ext>
              </a:extLst>
            </p:cNvPr>
            <p:cNvCxnSpPr>
              <a:cxnSpLocks/>
              <a:stCxn id="24" idx="3"/>
              <a:endCxn id="26" idx="0"/>
            </p:cNvCxnSpPr>
            <p:nvPr/>
          </p:nvCxnSpPr>
          <p:spPr>
            <a:xfrm>
              <a:off x="3477294" y="4384489"/>
              <a:ext cx="456781" cy="90164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8AC03574-DEF5-7844-BEE8-966F62B6D461}"/>
                </a:ext>
              </a:extLst>
            </p:cNvPr>
            <p:cNvCxnSpPr>
              <a:cxnSpLocks/>
              <a:stCxn id="24" idx="1"/>
              <a:endCxn id="25" idx="0"/>
            </p:cNvCxnSpPr>
            <p:nvPr/>
          </p:nvCxnSpPr>
          <p:spPr>
            <a:xfrm flipH="1">
              <a:off x="2428845" y="4384489"/>
              <a:ext cx="456779" cy="86963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2B57B81-8E34-1448-9A0F-586B83E1667A}"/>
              </a:ext>
            </a:extLst>
          </p:cNvPr>
          <p:cNvGrpSpPr/>
          <p:nvPr/>
        </p:nvGrpSpPr>
        <p:grpSpPr>
          <a:xfrm>
            <a:off x="5550332" y="3328700"/>
            <a:ext cx="1706552" cy="1031745"/>
            <a:chOff x="5666706" y="3008829"/>
            <a:chExt cx="2275402" cy="1375660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60D688E-9C92-4D46-AFBC-52AA8CAD482E}"/>
                </a:ext>
              </a:extLst>
            </p:cNvPr>
            <p:cNvSpPr/>
            <p:nvPr/>
          </p:nvSpPr>
          <p:spPr>
            <a:xfrm>
              <a:off x="6507702" y="3008829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100" dirty="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5CDE66CB-CF23-5644-B141-69215BBD2439}"/>
                </a:ext>
              </a:extLst>
            </p:cNvPr>
            <p:cNvSpPr/>
            <p:nvPr/>
          </p:nvSpPr>
          <p:spPr>
            <a:xfrm>
              <a:off x="7350438" y="3701305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100" dirty="0">
                  <a:solidFill>
                    <a:schemeClr val="tx1"/>
                  </a:solidFill>
                </a:rPr>
                <a:t>14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D6AD6077-A593-4C46-A66E-3D88B779A6B6}"/>
                </a:ext>
              </a:extLst>
            </p:cNvPr>
            <p:cNvCxnSpPr>
              <a:cxnSpLocks/>
              <a:stCxn id="33" idx="3"/>
              <a:endCxn id="34" idx="0"/>
            </p:cNvCxnSpPr>
            <p:nvPr/>
          </p:nvCxnSpPr>
          <p:spPr>
            <a:xfrm>
              <a:off x="7099372" y="3300182"/>
              <a:ext cx="546901" cy="40112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AD659811-EFF1-184D-89B6-E787E60CF63F}"/>
                </a:ext>
              </a:extLst>
            </p:cNvPr>
            <p:cNvSpPr/>
            <p:nvPr/>
          </p:nvSpPr>
          <p:spPr>
            <a:xfrm>
              <a:off x="5666706" y="380178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100" dirty="0">
                  <a:solidFill>
                    <a:schemeClr val="tx1"/>
                  </a:solidFill>
                </a:rPr>
                <a:t>2</a:t>
              </a: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66B9E9CF-7C94-1A44-82B3-F9B19FEFBF76}"/>
                </a:ext>
              </a:extLst>
            </p:cNvPr>
            <p:cNvCxnSpPr>
              <a:cxnSpLocks/>
              <a:stCxn id="33" idx="1"/>
              <a:endCxn id="36" idx="0"/>
            </p:cNvCxnSpPr>
            <p:nvPr/>
          </p:nvCxnSpPr>
          <p:spPr>
            <a:xfrm flipH="1">
              <a:off x="5962541" y="3300182"/>
              <a:ext cx="545161" cy="50160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Triangle 37">
            <a:extLst>
              <a:ext uri="{FF2B5EF4-FFF2-40B4-BE49-F238E27FC236}">
                <a16:creationId xmlns:a16="http://schemas.microsoft.com/office/drawing/2014/main" id="{AFA19FAE-D93D-B643-BFE6-191C5436BDCC}"/>
              </a:ext>
            </a:extLst>
          </p:cNvPr>
          <p:cNvSpPr/>
          <p:nvPr/>
        </p:nvSpPr>
        <p:spPr>
          <a:xfrm>
            <a:off x="1362538" y="3412318"/>
            <a:ext cx="3662282" cy="2391566"/>
          </a:xfrm>
          <a:prstGeom prst="triangle">
            <a:avLst>
              <a:gd name="adj" fmla="val 47200"/>
            </a:avLst>
          </a:prstGeom>
          <a:solidFill>
            <a:srgbClr val="FFC000">
              <a:alpha val="71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9" name="Triangle 38">
            <a:extLst>
              <a:ext uri="{FF2B5EF4-FFF2-40B4-BE49-F238E27FC236}">
                <a16:creationId xmlns:a16="http://schemas.microsoft.com/office/drawing/2014/main" id="{6D6E73D5-5F38-0D42-97FE-B8662E40DF25}"/>
              </a:ext>
            </a:extLst>
          </p:cNvPr>
          <p:cNvSpPr/>
          <p:nvPr/>
        </p:nvSpPr>
        <p:spPr>
          <a:xfrm>
            <a:off x="5070503" y="3328700"/>
            <a:ext cx="2690421" cy="1095123"/>
          </a:xfrm>
          <a:prstGeom prst="triangle">
            <a:avLst>
              <a:gd name="adj" fmla="val 49304"/>
            </a:avLst>
          </a:prstGeom>
          <a:solidFill>
            <a:srgbClr val="00B050">
              <a:alpha val="71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F628915E-EE6C-9C44-B70A-FD3214F3577C}"/>
              </a:ext>
            </a:extLst>
          </p:cNvPr>
          <p:cNvSpPr/>
          <p:nvPr/>
        </p:nvSpPr>
        <p:spPr>
          <a:xfrm>
            <a:off x="4581067" y="2110477"/>
            <a:ext cx="443753" cy="437030"/>
          </a:xfrm>
          <a:prstGeom prst="ellipse">
            <a:avLst/>
          </a:prstGeom>
          <a:solidFill>
            <a:srgbClr val="FF0000">
              <a:alpha val="71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3BFB7CBB-DC03-A443-8B4A-945963F67E7D}"/>
                  </a:ext>
                </a:extLst>
              </p:cNvPr>
              <p:cNvSpPr txBox="1"/>
              <p:nvPr/>
            </p:nvSpPr>
            <p:spPr>
              <a:xfrm>
                <a:off x="4959284" y="1852964"/>
                <a:ext cx="699166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3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en-US" sz="1350" b="1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3BFB7CBB-DC03-A443-8B4A-945963F67E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9284" y="1852964"/>
                <a:ext cx="699166" cy="553998"/>
              </a:xfrm>
              <a:prstGeom prst="rect">
                <a:avLst/>
              </a:prstGeom>
              <a:blipFill>
                <a:blip r:embed="rId3"/>
                <a:stretch>
                  <a:fillRect b="-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FA9EC942-4195-4E42-B140-89F9B89841F5}"/>
                  </a:ext>
                </a:extLst>
              </p:cNvPr>
              <p:cNvSpPr txBox="1"/>
              <p:nvPr/>
            </p:nvSpPr>
            <p:spPr>
              <a:xfrm>
                <a:off x="6891573" y="3016300"/>
                <a:ext cx="699166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0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30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135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FA9EC942-4195-4E42-B140-89F9B89841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1573" y="3016300"/>
                <a:ext cx="699166" cy="553998"/>
              </a:xfrm>
              <a:prstGeom prst="rect">
                <a:avLst/>
              </a:prstGeom>
              <a:blipFill>
                <a:blip r:embed="rId4"/>
                <a:stretch>
                  <a:fillRect b="-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9ED7C7EB-D5E0-4746-94EC-583EA29D279A}"/>
                  </a:ext>
                </a:extLst>
              </p:cNvPr>
              <p:cNvSpPr txBox="1"/>
              <p:nvPr/>
            </p:nvSpPr>
            <p:spPr>
              <a:xfrm>
                <a:off x="1711112" y="3099772"/>
                <a:ext cx="699166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000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3000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1350" b="1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9ED7C7EB-D5E0-4746-94EC-583EA29D27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1112" y="3099772"/>
                <a:ext cx="699166" cy="553998"/>
              </a:xfrm>
              <a:prstGeom prst="rect">
                <a:avLst/>
              </a:prstGeom>
              <a:blipFill>
                <a:blip r:embed="rId5"/>
                <a:stretch>
                  <a:fillRect b="-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16E7CFF7-3836-4F4B-9014-F66B142E737C}"/>
                  </a:ext>
                </a:extLst>
              </p:cNvPr>
              <p:cNvSpPr txBox="1"/>
              <p:nvPr/>
            </p:nvSpPr>
            <p:spPr>
              <a:xfrm>
                <a:off x="1780607" y="3112914"/>
                <a:ext cx="502061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1" i="1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</m:oMath>
                  </m:oMathPara>
                </a14:m>
                <a:endParaRPr lang="en-US" sz="1350" b="1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16E7CFF7-3836-4F4B-9014-F66B142E73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0607" y="3112914"/>
                <a:ext cx="502061" cy="5539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F5D7C1C3-DB04-4841-9CDC-6015F993BF0F}"/>
                  </a:ext>
                </a:extLst>
              </p:cNvPr>
              <p:cNvSpPr txBox="1"/>
              <p:nvPr/>
            </p:nvSpPr>
            <p:spPr>
              <a:xfrm>
                <a:off x="6977125" y="3016300"/>
                <a:ext cx="502061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1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en-US" sz="135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F5D7C1C3-DB04-4841-9CDC-6015F993BF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7125" y="3016300"/>
                <a:ext cx="502061" cy="55399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TextBox 45">
            <a:extLst>
              <a:ext uri="{FF2B5EF4-FFF2-40B4-BE49-F238E27FC236}">
                <a16:creationId xmlns:a16="http://schemas.microsoft.com/office/drawing/2014/main" id="{CA0582C5-6774-7A41-BCFA-09DAE43BC37B}"/>
              </a:ext>
            </a:extLst>
          </p:cNvPr>
          <p:cNvSpPr txBox="1"/>
          <p:nvPr/>
        </p:nvSpPr>
        <p:spPr>
          <a:xfrm>
            <a:off x="7517369" y="2860286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35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379E00A7-26B4-C945-A9FC-7DE9E4AC4040}"/>
                  </a:ext>
                </a:extLst>
              </p:cNvPr>
              <p:cNvSpPr txBox="1"/>
              <p:nvPr/>
            </p:nvSpPr>
            <p:spPr>
              <a:xfrm>
                <a:off x="1550514" y="1380253"/>
                <a:ext cx="2932854" cy="4154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1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21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US" sz="21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1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𝒎𝒂𝒙</m:t>
                      </m:r>
                      <m:d>
                        <m:dPr>
                          <m:ctrlPr>
                            <a:rPr lang="en-US" sz="21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100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  <m:r>
                            <a:rPr lang="en-US" sz="2100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21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1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  <m:r>
                            <a:rPr lang="en-US" sz="21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e>
                      </m:d>
                      <m:r>
                        <a:rPr lang="en-US" sz="21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1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sz="900" b="1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379E00A7-26B4-C945-A9FC-7DE9E4AC40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0514" y="1380253"/>
                <a:ext cx="2932854" cy="415498"/>
              </a:xfrm>
              <a:prstGeom prst="rect">
                <a:avLst/>
              </a:prstGeom>
              <a:blipFill>
                <a:blip r:embed="rId8"/>
                <a:stretch>
                  <a:fillRect b="-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CDEB73B5-57D9-C54D-82C3-1D2E24028DFB}"/>
                  </a:ext>
                </a:extLst>
              </p:cNvPr>
              <p:cNvSpPr txBox="1"/>
              <p:nvPr/>
            </p:nvSpPr>
            <p:spPr>
              <a:xfrm>
                <a:off x="1557247" y="1387885"/>
                <a:ext cx="4098814" cy="4154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1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21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US" sz="21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1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𝒎𝒂𝒙</m:t>
                      </m:r>
                      <m:d>
                        <m:dPr>
                          <m:ctrlPr>
                            <a:rPr lang="en-US" sz="21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100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sz="21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1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e>
                      </m:d>
                      <m:r>
                        <a:rPr lang="en-US" sz="21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1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21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1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sz="21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1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21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1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𝟒</m:t>
                      </m:r>
                    </m:oMath>
                  </m:oMathPara>
                </a14:m>
                <a:endParaRPr lang="en-US" sz="900" b="1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CDEB73B5-57D9-C54D-82C3-1D2E24028D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7247" y="1387885"/>
                <a:ext cx="4098814" cy="415498"/>
              </a:xfrm>
              <a:prstGeom prst="rect">
                <a:avLst/>
              </a:prstGeom>
              <a:blipFill>
                <a:blip r:embed="rId9"/>
                <a:stretch>
                  <a:fillRect b="-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9E36D442-1A3F-7E44-99E3-800425C2E671}"/>
                  </a:ext>
                </a:extLst>
              </p:cNvPr>
              <p:cNvSpPr txBox="1"/>
              <p:nvPr/>
            </p:nvSpPr>
            <p:spPr>
              <a:xfrm>
                <a:off x="5040383" y="1879879"/>
                <a:ext cx="502061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𝟒</m:t>
                      </m:r>
                    </m:oMath>
                  </m:oMathPara>
                </a14:m>
                <a:endParaRPr lang="en-US" sz="1350" b="1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9E36D442-1A3F-7E44-99E3-800425C2E6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0383" y="1879879"/>
                <a:ext cx="502061" cy="55399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40697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38" grpId="0" animBg="1"/>
      <p:bldP spid="39" grpId="0" animBg="1"/>
      <p:bldP spid="40" grpId="0" animBg="1"/>
      <p:bldP spid="41" grpId="0"/>
      <p:bldP spid="42" grpId="0"/>
      <p:bldP spid="43" grpId="0"/>
      <p:bldP spid="44" grpId="0"/>
      <p:bldP spid="45" grpId="0"/>
      <p:bldP spid="47" grpId="0"/>
      <p:bldP spid="48" grpId="0"/>
      <p:bldP spid="49" grpId="0"/>
    </p:bld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C0819E5-A3E5-6545-9FC8-F994FCD2B15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So, how do I test?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BB9DF09-BE1B-3745-8897-A7D1BC79D6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about testing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79DAB8-E619-6E42-8F40-07FEFBA0FEAA}"/>
              </a:ext>
            </a:extLst>
          </p:cNvPr>
          <p:cNvSpPr txBox="1"/>
          <p:nvPr/>
        </p:nvSpPr>
        <p:spPr>
          <a:xfrm>
            <a:off x="2761129" y="2975032"/>
            <a:ext cx="276710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latin typeface="Aharoni" panose="02010803020104030203" pitchFamily="2" charset="-79"/>
                <a:cs typeface="Aharoni" panose="02010803020104030203" pitchFamily="2" charset="-79"/>
              </a:rPr>
              <a:t>Coverage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99BD89-6D78-2C4C-89D1-77D253BF6A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9548" y="2736849"/>
            <a:ext cx="3504455" cy="31439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ECB7F7D-0D33-054B-BD92-AA31E79414B6}"/>
              </a:ext>
            </a:extLst>
          </p:cNvPr>
          <p:cNvSpPr txBox="1"/>
          <p:nvPr/>
        </p:nvSpPr>
        <p:spPr>
          <a:xfrm>
            <a:off x="6029825" y="3429000"/>
            <a:ext cx="23240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4D72BF"/>
                </a:solidFill>
              </a:rPr>
              <a:t>1. Code Path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5B6C54C-CC0E-7B4C-BE04-D13A62C46C7E}"/>
              </a:ext>
            </a:extLst>
          </p:cNvPr>
          <p:cNvSpPr/>
          <p:nvPr/>
        </p:nvSpPr>
        <p:spPr>
          <a:xfrm>
            <a:off x="2841813" y="3709648"/>
            <a:ext cx="2028520" cy="361904"/>
          </a:xfrm>
          <a:prstGeom prst="round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F22573-615C-204E-A716-A18B1E086CAC}"/>
              </a:ext>
            </a:extLst>
          </p:cNvPr>
          <p:cNvSpPr txBox="1"/>
          <p:nvPr/>
        </p:nvSpPr>
        <p:spPr>
          <a:xfrm>
            <a:off x="6029825" y="4386991"/>
            <a:ext cx="23567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4D72BF"/>
                </a:solidFill>
              </a:rPr>
              <a:t>2. Input field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7D2A93E-8163-4045-92E6-8F82F91B5833}"/>
              </a:ext>
            </a:extLst>
          </p:cNvPr>
          <p:cNvSpPr/>
          <p:nvPr/>
        </p:nvSpPr>
        <p:spPr>
          <a:xfrm>
            <a:off x="3155575" y="2847682"/>
            <a:ext cx="1004049" cy="361904"/>
          </a:xfrm>
          <a:prstGeom prst="round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45AC138-3EAA-2D49-B0D1-5BF1A603DE6D}"/>
              </a:ext>
            </a:extLst>
          </p:cNvPr>
          <p:cNvSpPr txBox="1"/>
          <p:nvPr/>
        </p:nvSpPr>
        <p:spPr>
          <a:xfrm>
            <a:off x="3274062" y="6229274"/>
            <a:ext cx="1596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100% coverage</a:t>
            </a:r>
          </a:p>
        </p:txBody>
      </p:sp>
    </p:spTree>
    <p:extLst>
      <p:ext uri="{BB962C8B-B14F-4D97-AF65-F5344CB8AC3E}">
        <p14:creationId xmlns:p14="http://schemas.microsoft.com/office/powerpoint/2010/main" val="1754184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941 -0.20787 " pathEditMode="relative" ptsTypes="AA">
                                      <p:cBhvr>
                                        <p:cTn id="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059 0.02639 L 0.00191 0.12454 " pathEditMode="relative" rAng="0" ptsTypes="AA">
                                      <p:cBhvr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34" y="490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 animBg="1"/>
      <p:bldP spid="7" grpId="1" animBg="1"/>
      <p:bldP spid="7" grpId="2" animBg="1"/>
      <p:bldP spid="8" grpId="0"/>
      <p:bldP spid="9" grpId="0" animBg="1"/>
      <p:bldP spid="10" grpId="0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F9AE300C-6F10-6948-8629-0955C2B3F7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3647" y="4865594"/>
            <a:ext cx="3657600" cy="2057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5578B103-BA1B-5945-A4AB-D30DB5D6CA67}"/>
                  </a:ext>
                </a:extLst>
              </p:cNvPr>
              <p:cNvSpPr>
                <a:spLocks noGrp="1"/>
              </p:cNvSpPr>
              <p:nvPr>
                <p:ph type="body" sz="quarter" idx="11"/>
              </p:nvPr>
            </p:nvSpPr>
            <p:spPr>
              <a:xfrm>
                <a:off x="304801" y="1967421"/>
                <a:ext cx="8398314" cy="1880533"/>
              </a:xfrm>
            </p:spPr>
            <p:txBody>
              <a:bodyPr/>
              <a:lstStyle/>
              <a:p>
                <a:r>
                  <a:rPr lang="en-US" dirty="0"/>
                  <a:t>Prove:</a:t>
                </a:r>
              </a:p>
              <a:p>
                <a:pPr marL="0" indent="0">
                  <a:buNone/>
                </a:pPr>
                <a:r>
                  <a:rPr lang="en-US" sz="4000" b="0" dirty="0"/>
                  <a:t>	 </a:t>
                </a:r>
                <a14:m>
                  <m:oMath xmlns:m="http://schemas.openxmlformats.org/officeDocument/2006/math">
                    <m:r>
                      <a:rPr lang="en-US" sz="4000" b="0" i="1" dirty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4000" b="0" i="0" smtClean="0">
                            <a:latin typeface="Cambria Math" panose="02040503050406030204" pitchFamily="18" charset="0"/>
                          </a:rPr>
                          <m:t>n</m:t>
                        </m:r>
                      </m:e>
                    </m:d>
                    <m:r>
                      <a:rPr lang="en-US" sz="4000" b="0" i="0" smtClean="0">
                        <a:latin typeface="Cambria Math" panose="02040503050406030204" pitchFamily="18" charset="0"/>
                      </a:rPr>
                      <m:t>= 1</m:t>
                    </m:r>
                    <m:r>
                      <a:rPr lang="en-US" sz="4000" b="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2+</m:t>
                    </m:r>
                    <m:r>
                      <a:rPr lang="en-US" sz="4000" b="0" i="1">
                        <a:latin typeface="Cambria Math" panose="02040503050406030204" pitchFamily="18" charset="0"/>
                      </a:rPr>
                      <m:t>…+</m:t>
                    </m:r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+1)</m:t>
                        </m:r>
                      </m:num>
                      <m:den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sz="400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5578B103-BA1B-5945-A4AB-D30DB5D6CA6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xfrm>
                <a:off x="304801" y="1967421"/>
                <a:ext cx="8398314" cy="1880533"/>
              </a:xfrm>
              <a:blipFill>
                <a:blip r:embed="rId4"/>
                <a:stretch>
                  <a:fillRect l="-1210" t="-26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0C26601A-2EEF-D44B-9C4D-D18F3863E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Math Induction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DB41D0F8-D67A-0047-B791-F20C5F8522C8}"/>
                  </a:ext>
                </a:extLst>
              </p:cNvPr>
              <p:cNvSpPr/>
              <p:nvPr/>
            </p:nvSpPr>
            <p:spPr>
              <a:xfrm>
                <a:off x="1328334" y="4048454"/>
                <a:ext cx="1371850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=1 </m:t>
                    </m:r>
                  </m:oMath>
                </a14:m>
                <a:r>
                  <a:rPr lang="en-US" sz="3200" dirty="0"/>
                  <a:t> </a:t>
                </a: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DB41D0F8-D67A-0047-B791-F20C5F8522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8334" y="4048454"/>
                <a:ext cx="1371850" cy="584775"/>
              </a:xfrm>
              <a:prstGeom prst="rect">
                <a:avLst/>
              </a:prstGeom>
              <a:blipFill>
                <a:blip r:embed="rId5"/>
                <a:stretch>
                  <a:fillRect b="-212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60CCFAD7-423F-8D4C-9152-D15F8FC41DBB}"/>
                  </a:ext>
                </a:extLst>
              </p:cNvPr>
              <p:cNvSpPr/>
              <p:nvPr/>
            </p:nvSpPr>
            <p:spPr>
              <a:xfrm>
                <a:off x="2700184" y="4048454"/>
                <a:ext cx="1934760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b="0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3200" b="0" i="1" dirty="0" smtClean="0">
                        <a:latin typeface="Cambria Math" panose="02040503050406030204" pitchFamily="18" charset="0"/>
                      </a:rPr>
                      <m:t>(1)=1 </m:t>
                    </m:r>
                  </m:oMath>
                </a14:m>
                <a:r>
                  <a:rPr lang="en-US" sz="3200" dirty="0"/>
                  <a:t> </a:t>
                </a: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60CCFAD7-423F-8D4C-9152-D15F8FC41D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0184" y="4048454"/>
                <a:ext cx="1934760" cy="584775"/>
              </a:xfrm>
              <a:prstGeom prst="rect">
                <a:avLst/>
              </a:prstGeom>
              <a:blipFill>
                <a:blip r:embed="rId6"/>
                <a:stretch>
                  <a:fillRect l="-5229" b="-212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445FA56E-AB5F-1748-B9B6-C98F7F1A8910}"/>
                  </a:ext>
                </a:extLst>
              </p:cNvPr>
              <p:cNvSpPr/>
              <p:nvPr/>
            </p:nvSpPr>
            <p:spPr>
              <a:xfrm>
                <a:off x="1328334" y="4783560"/>
                <a:ext cx="1371850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=2 </m:t>
                    </m:r>
                  </m:oMath>
                </a14:m>
                <a:r>
                  <a:rPr lang="en-US" sz="3200" dirty="0"/>
                  <a:t> </a:t>
                </a: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445FA56E-AB5F-1748-B9B6-C98F7F1A89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8334" y="4783560"/>
                <a:ext cx="1371850" cy="584775"/>
              </a:xfrm>
              <a:prstGeom prst="rect">
                <a:avLst/>
              </a:prstGeom>
              <a:blipFill>
                <a:blip r:embed="rId7"/>
                <a:stretch>
                  <a:fillRect b="-212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598D5F5C-C6DA-6E47-9E23-CE293E42E3B7}"/>
                  </a:ext>
                </a:extLst>
              </p:cNvPr>
              <p:cNvSpPr/>
              <p:nvPr/>
            </p:nvSpPr>
            <p:spPr>
              <a:xfrm>
                <a:off x="2700184" y="4783560"/>
                <a:ext cx="1934760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b="0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3200" b="0" i="1" dirty="0" smtClean="0">
                        <a:latin typeface="Cambria Math" panose="02040503050406030204" pitchFamily="18" charset="0"/>
                      </a:rPr>
                      <m:t>(2)=3 </m:t>
                    </m:r>
                  </m:oMath>
                </a14:m>
                <a:r>
                  <a:rPr lang="en-US" sz="3200" dirty="0"/>
                  <a:t> </a:t>
                </a: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598D5F5C-C6DA-6E47-9E23-CE293E42E3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0184" y="4783560"/>
                <a:ext cx="1934760" cy="584775"/>
              </a:xfrm>
              <a:prstGeom prst="rect">
                <a:avLst/>
              </a:prstGeom>
              <a:blipFill>
                <a:blip r:embed="rId8"/>
                <a:stretch>
                  <a:fillRect l="-5229" b="-212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63383A5B-371C-9E42-BC9A-B69002A6D611}"/>
                  </a:ext>
                </a:extLst>
              </p:cNvPr>
              <p:cNvSpPr/>
              <p:nvPr/>
            </p:nvSpPr>
            <p:spPr>
              <a:xfrm>
                <a:off x="1328334" y="5601906"/>
                <a:ext cx="1371850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=5 </m:t>
                    </m:r>
                  </m:oMath>
                </a14:m>
                <a:r>
                  <a:rPr lang="en-US" sz="3200" dirty="0"/>
                  <a:t> </a:t>
                </a: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63383A5B-371C-9E42-BC9A-B69002A6D6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8334" y="5601906"/>
                <a:ext cx="1371850" cy="584775"/>
              </a:xfrm>
              <a:prstGeom prst="rect">
                <a:avLst/>
              </a:prstGeom>
              <a:blipFill>
                <a:blip r:embed="rId9"/>
                <a:stretch>
                  <a:fillRect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D9AF499E-9C0B-6144-A0FC-6C18FBDA5DF1}"/>
                  </a:ext>
                </a:extLst>
              </p:cNvPr>
              <p:cNvSpPr/>
              <p:nvPr/>
            </p:nvSpPr>
            <p:spPr>
              <a:xfrm>
                <a:off x="2700184" y="5601906"/>
                <a:ext cx="5789598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b="0" i="1" dirty="0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32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dirty="0" smtClean="0">
                            <a:latin typeface="Cambria Math" panose="02040503050406030204" pitchFamily="18" charset="0"/>
                          </a:rPr>
                          <m:t>5</m:t>
                        </m:r>
                      </m:e>
                    </m:d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0" i="1" dirty="0" smtClean="0">
                        <a:latin typeface="Cambria Math" panose="02040503050406030204" pitchFamily="18" charset="0"/>
                      </a:rPr>
                      <m:t>1+2+3+4+5=15 </m:t>
                    </m:r>
                  </m:oMath>
                </a14:m>
                <a:r>
                  <a:rPr lang="en-US" sz="3200" dirty="0"/>
                  <a:t> </a:t>
                </a: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D9AF499E-9C0B-6144-A0FC-6C18FBDA5D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0184" y="5601906"/>
                <a:ext cx="5789598" cy="584775"/>
              </a:xfrm>
              <a:prstGeom prst="rect">
                <a:avLst/>
              </a:prstGeom>
              <a:blipFill>
                <a:blip r:embed="rId10"/>
                <a:stretch>
                  <a:fillRect l="-1754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18103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5" grpId="0"/>
      <p:bldP spid="17" grpId="0"/>
      <p:bldP spid="18" grpId="0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F9AE300C-6F10-6948-8629-0955C2B3F7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3647" y="4865594"/>
            <a:ext cx="3657600" cy="2057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5578B103-BA1B-5945-A4AB-D30DB5D6CA67}"/>
                  </a:ext>
                </a:extLst>
              </p:cNvPr>
              <p:cNvSpPr>
                <a:spLocks noGrp="1"/>
              </p:cNvSpPr>
              <p:nvPr>
                <p:ph type="body" sz="quarter" idx="11"/>
              </p:nvPr>
            </p:nvSpPr>
            <p:spPr>
              <a:xfrm>
                <a:off x="304801" y="1967421"/>
                <a:ext cx="8398314" cy="1880533"/>
              </a:xfrm>
            </p:spPr>
            <p:txBody>
              <a:bodyPr/>
              <a:lstStyle/>
              <a:p>
                <a:r>
                  <a:rPr lang="en-US" dirty="0"/>
                  <a:t>Prove:</a:t>
                </a:r>
              </a:p>
              <a:p>
                <a:pPr marL="0" indent="0">
                  <a:buNone/>
                </a:pPr>
                <a:r>
                  <a:rPr lang="en-US" sz="4000" b="0" dirty="0"/>
                  <a:t>	 </a:t>
                </a:r>
                <a14:m>
                  <m:oMath xmlns:m="http://schemas.openxmlformats.org/officeDocument/2006/math">
                    <m:r>
                      <a:rPr lang="en-US" sz="4000" b="0" i="1" dirty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4000" b="0" i="0" smtClean="0">
                            <a:latin typeface="Cambria Math" panose="02040503050406030204" pitchFamily="18" charset="0"/>
                          </a:rPr>
                          <m:t>n</m:t>
                        </m:r>
                      </m:e>
                    </m:d>
                    <m:r>
                      <a:rPr lang="en-US" sz="4000" b="0" i="0" smtClean="0">
                        <a:latin typeface="Cambria Math" panose="02040503050406030204" pitchFamily="18" charset="0"/>
                      </a:rPr>
                      <m:t>= 1</m:t>
                    </m:r>
                    <m:r>
                      <a:rPr lang="en-US" sz="4000" b="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2+</m:t>
                    </m:r>
                    <m:r>
                      <a:rPr lang="en-US" sz="4000" b="0" i="1">
                        <a:latin typeface="Cambria Math" panose="02040503050406030204" pitchFamily="18" charset="0"/>
                      </a:rPr>
                      <m:t>…+</m:t>
                    </m:r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+1)</m:t>
                        </m:r>
                      </m:num>
                      <m:den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sz="4000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5578B103-BA1B-5945-A4AB-D30DB5D6CA6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xfrm>
                <a:off x="304801" y="1967421"/>
                <a:ext cx="8398314" cy="1880533"/>
              </a:xfrm>
              <a:blipFill>
                <a:blip r:embed="rId4"/>
                <a:stretch>
                  <a:fillRect l="-1210" t="-26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DB41D0F8-D67A-0047-B791-F20C5F8522C8}"/>
                  </a:ext>
                </a:extLst>
              </p:cNvPr>
              <p:cNvSpPr/>
              <p:nvPr/>
            </p:nvSpPr>
            <p:spPr>
              <a:xfrm>
                <a:off x="1328334" y="4048454"/>
                <a:ext cx="1371850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=1 </m:t>
                    </m:r>
                  </m:oMath>
                </a14:m>
                <a:r>
                  <a:rPr lang="en-US" sz="3200" dirty="0"/>
                  <a:t> </a:t>
                </a: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DB41D0F8-D67A-0047-B791-F20C5F8522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8334" y="4048454"/>
                <a:ext cx="1371850" cy="584775"/>
              </a:xfrm>
              <a:prstGeom prst="rect">
                <a:avLst/>
              </a:prstGeom>
              <a:blipFill>
                <a:blip r:embed="rId5"/>
                <a:stretch>
                  <a:fillRect b="-212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60CCFAD7-423F-8D4C-9152-D15F8FC41DBB}"/>
                  </a:ext>
                </a:extLst>
              </p:cNvPr>
              <p:cNvSpPr/>
              <p:nvPr/>
            </p:nvSpPr>
            <p:spPr>
              <a:xfrm>
                <a:off x="2700184" y="4048454"/>
                <a:ext cx="1934760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b="0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3200" b="0" i="1" dirty="0" smtClean="0">
                        <a:latin typeface="Cambria Math" panose="02040503050406030204" pitchFamily="18" charset="0"/>
                      </a:rPr>
                      <m:t>(1)=1 </m:t>
                    </m:r>
                  </m:oMath>
                </a14:m>
                <a:r>
                  <a:rPr lang="en-US" sz="3200" dirty="0"/>
                  <a:t> </a:t>
                </a: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60CCFAD7-423F-8D4C-9152-D15F8FC41D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0184" y="4048454"/>
                <a:ext cx="1934760" cy="584775"/>
              </a:xfrm>
              <a:prstGeom prst="rect">
                <a:avLst/>
              </a:prstGeom>
              <a:blipFill>
                <a:blip r:embed="rId6"/>
                <a:stretch>
                  <a:fillRect l="-5229" b="-212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445FA56E-AB5F-1748-B9B6-C98F7F1A8910}"/>
                  </a:ext>
                </a:extLst>
              </p:cNvPr>
              <p:cNvSpPr/>
              <p:nvPr/>
            </p:nvSpPr>
            <p:spPr>
              <a:xfrm>
                <a:off x="1328334" y="4783560"/>
                <a:ext cx="1371850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=2 </m:t>
                    </m:r>
                  </m:oMath>
                </a14:m>
                <a:r>
                  <a:rPr lang="en-US" sz="3200" dirty="0"/>
                  <a:t> </a:t>
                </a: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445FA56E-AB5F-1748-B9B6-C98F7F1A89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8334" y="4783560"/>
                <a:ext cx="1371850" cy="584775"/>
              </a:xfrm>
              <a:prstGeom prst="rect">
                <a:avLst/>
              </a:prstGeom>
              <a:blipFill>
                <a:blip r:embed="rId7"/>
                <a:stretch>
                  <a:fillRect b="-212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598D5F5C-C6DA-6E47-9E23-CE293E42E3B7}"/>
                  </a:ext>
                </a:extLst>
              </p:cNvPr>
              <p:cNvSpPr/>
              <p:nvPr/>
            </p:nvSpPr>
            <p:spPr>
              <a:xfrm>
                <a:off x="2700184" y="4783560"/>
                <a:ext cx="1934760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b="0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3200" b="0" i="1" dirty="0" smtClean="0">
                        <a:latin typeface="Cambria Math" panose="02040503050406030204" pitchFamily="18" charset="0"/>
                      </a:rPr>
                      <m:t>(2)=3 </m:t>
                    </m:r>
                  </m:oMath>
                </a14:m>
                <a:r>
                  <a:rPr lang="en-US" sz="3200" dirty="0"/>
                  <a:t> </a:t>
                </a: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598D5F5C-C6DA-6E47-9E23-CE293E42E3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0184" y="4783560"/>
                <a:ext cx="1934760" cy="584775"/>
              </a:xfrm>
              <a:prstGeom prst="rect">
                <a:avLst/>
              </a:prstGeom>
              <a:blipFill>
                <a:blip r:embed="rId8"/>
                <a:stretch>
                  <a:fillRect l="-5229" b="-212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63383A5B-371C-9E42-BC9A-B69002A6D611}"/>
                  </a:ext>
                </a:extLst>
              </p:cNvPr>
              <p:cNvSpPr/>
              <p:nvPr/>
            </p:nvSpPr>
            <p:spPr>
              <a:xfrm>
                <a:off x="1328334" y="5601906"/>
                <a:ext cx="1371850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=5 </m:t>
                    </m:r>
                  </m:oMath>
                </a14:m>
                <a:r>
                  <a:rPr lang="en-US" sz="3200" dirty="0"/>
                  <a:t> </a:t>
                </a: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63383A5B-371C-9E42-BC9A-B69002A6D6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8334" y="5601906"/>
                <a:ext cx="1371850" cy="584775"/>
              </a:xfrm>
              <a:prstGeom prst="rect">
                <a:avLst/>
              </a:prstGeom>
              <a:blipFill>
                <a:blip r:embed="rId9"/>
                <a:stretch>
                  <a:fillRect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D9AF499E-9C0B-6144-A0FC-6C18FBDA5DF1}"/>
                  </a:ext>
                </a:extLst>
              </p:cNvPr>
              <p:cNvSpPr/>
              <p:nvPr/>
            </p:nvSpPr>
            <p:spPr>
              <a:xfrm>
                <a:off x="2700184" y="5601906"/>
                <a:ext cx="5789598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b="0" i="1" dirty="0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32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dirty="0" smtClean="0">
                            <a:latin typeface="Cambria Math" panose="02040503050406030204" pitchFamily="18" charset="0"/>
                          </a:rPr>
                          <m:t>5</m:t>
                        </m:r>
                      </m:e>
                    </m:d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0" i="1" dirty="0" smtClean="0">
                        <a:latin typeface="Cambria Math" panose="02040503050406030204" pitchFamily="18" charset="0"/>
                      </a:rPr>
                      <m:t>1+2+3+4+5=15 </m:t>
                    </m:r>
                  </m:oMath>
                </a14:m>
                <a:r>
                  <a:rPr lang="en-US" sz="3200" dirty="0"/>
                  <a:t> </a:t>
                </a: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D9AF499E-9C0B-6144-A0FC-6C18FBDA5D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0184" y="5601906"/>
                <a:ext cx="5789598" cy="584775"/>
              </a:xfrm>
              <a:prstGeom prst="rect">
                <a:avLst/>
              </a:prstGeom>
              <a:blipFill>
                <a:blip r:embed="rId10"/>
                <a:stretch>
                  <a:fillRect l="-1754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B18C742A-B7A9-7146-9CF4-0367C9DA3A24}"/>
              </a:ext>
            </a:extLst>
          </p:cNvPr>
          <p:cNvSpPr/>
          <p:nvPr/>
        </p:nvSpPr>
        <p:spPr>
          <a:xfrm>
            <a:off x="810321" y="2534977"/>
            <a:ext cx="5115350" cy="995082"/>
          </a:xfrm>
          <a:prstGeom prst="round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054D75-9992-734C-86F6-A4EA47FDC2F6}"/>
              </a:ext>
            </a:extLst>
          </p:cNvPr>
          <p:cNvSpPr txBox="1"/>
          <p:nvPr/>
        </p:nvSpPr>
        <p:spPr>
          <a:xfrm>
            <a:off x="4061012" y="2232212"/>
            <a:ext cx="11112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Your code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2D12BE19-5839-1847-A387-486443C0682A}"/>
              </a:ext>
            </a:extLst>
          </p:cNvPr>
          <p:cNvSpPr/>
          <p:nvPr/>
        </p:nvSpPr>
        <p:spPr>
          <a:xfrm>
            <a:off x="6388776" y="2501693"/>
            <a:ext cx="1637044" cy="1061649"/>
          </a:xfrm>
          <a:prstGeom prst="roundRect">
            <a:avLst/>
          </a:prstGeom>
          <a:noFill/>
          <a:ln w="19050">
            <a:solidFill>
              <a:srgbClr val="4CAD5B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4CAD5B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A8CEFE9-F66F-C44A-9063-0A2DBB8E6A41}"/>
                  </a:ext>
                </a:extLst>
              </p:cNvPr>
              <p:cNvSpPr txBox="1"/>
              <p:nvPr/>
            </p:nvSpPr>
            <p:spPr>
              <a:xfrm>
                <a:off x="6388776" y="2180918"/>
                <a:ext cx="19441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4CAD5B"/>
                    </a:solidFill>
                  </a:rPr>
                  <a:t>Correct answer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4CAD5B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en-US" b="0" i="1" smtClean="0">
                        <a:solidFill>
                          <a:srgbClr val="4CAD5B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endParaRPr lang="en-US" dirty="0">
                  <a:solidFill>
                    <a:srgbClr val="4CAD5B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A8CEFE9-F66F-C44A-9063-0A2DBB8E6A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8776" y="2180918"/>
                <a:ext cx="1944122" cy="369332"/>
              </a:xfrm>
              <a:prstGeom prst="rect">
                <a:avLst/>
              </a:prstGeom>
              <a:blipFill>
                <a:blip r:embed="rId11"/>
                <a:stretch>
                  <a:fillRect l="-1948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3EC9C1DC-ACDA-8D49-9524-4FE27ED77C45}"/>
              </a:ext>
            </a:extLst>
          </p:cNvPr>
          <p:cNvSpPr/>
          <p:nvPr/>
        </p:nvSpPr>
        <p:spPr>
          <a:xfrm>
            <a:off x="949346" y="4048454"/>
            <a:ext cx="7540436" cy="2216171"/>
          </a:xfrm>
          <a:prstGeom prst="roundRect">
            <a:avLst/>
          </a:prstGeom>
          <a:noFill/>
          <a:ln w="31750">
            <a:solidFill>
              <a:srgbClr val="FFC000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4D72BF"/>
              </a:highlight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7B5A8E7-5233-A345-B85E-E98A96CF9CFE}"/>
              </a:ext>
            </a:extLst>
          </p:cNvPr>
          <p:cNvSpPr txBox="1"/>
          <p:nvPr/>
        </p:nvSpPr>
        <p:spPr>
          <a:xfrm>
            <a:off x="6562165" y="4103702"/>
            <a:ext cx="1120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C000"/>
                </a:solidFill>
              </a:rPr>
              <a:t>Your tests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B9A9598-899E-994F-A4F2-C685D20BB3C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800848" y="4621569"/>
            <a:ext cx="1083286" cy="991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314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4" grpId="0"/>
      <p:bldP spid="20" grpId="0" animBg="1"/>
      <p:bldP spid="21" grpId="0"/>
      <p:bldP spid="22" grpId="0" animBg="1"/>
      <p:bldP spid="23" grpId="0"/>
    </p:bld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F9AE300C-6F10-6948-8629-0955C2B3F7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0" y="4957346"/>
            <a:ext cx="3657600" cy="2057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5578B103-BA1B-5945-A4AB-D30DB5D6CA67}"/>
                  </a:ext>
                </a:extLst>
              </p:cNvPr>
              <p:cNvSpPr>
                <a:spLocks noGrp="1"/>
              </p:cNvSpPr>
              <p:nvPr>
                <p:ph type="body" sz="quarter" idx="11"/>
              </p:nvPr>
            </p:nvSpPr>
            <p:spPr>
              <a:xfrm>
                <a:off x="304801" y="1967421"/>
                <a:ext cx="8398314" cy="1880533"/>
              </a:xfrm>
            </p:spPr>
            <p:txBody>
              <a:bodyPr/>
              <a:lstStyle/>
              <a:p>
                <a:r>
                  <a:rPr lang="en-US" dirty="0"/>
                  <a:t>Prove:</a:t>
                </a:r>
              </a:p>
              <a:p>
                <a:pPr marL="0" indent="0">
                  <a:buNone/>
                </a:pPr>
                <a:r>
                  <a:rPr lang="en-US" sz="4000" b="0" dirty="0"/>
                  <a:t>	 </a:t>
                </a:r>
                <a14:m>
                  <m:oMath xmlns:m="http://schemas.openxmlformats.org/officeDocument/2006/math">
                    <m:r>
                      <a:rPr lang="en-US" sz="4000" b="0" i="1" dirty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4000" b="0" i="0" smtClean="0">
                            <a:latin typeface="Cambria Math" panose="02040503050406030204" pitchFamily="18" charset="0"/>
                          </a:rPr>
                          <m:t>n</m:t>
                        </m:r>
                      </m:e>
                    </m:d>
                    <m:r>
                      <a:rPr lang="en-US" sz="4000" b="0" i="0" smtClean="0">
                        <a:latin typeface="Cambria Math" panose="02040503050406030204" pitchFamily="18" charset="0"/>
                      </a:rPr>
                      <m:t>= 1</m:t>
                    </m:r>
                    <m:r>
                      <a:rPr lang="en-US" sz="4000" b="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2+</m:t>
                    </m:r>
                    <m:r>
                      <a:rPr lang="en-US" sz="4000" b="0" i="1">
                        <a:latin typeface="Cambria Math" panose="02040503050406030204" pitchFamily="18" charset="0"/>
                      </a:rPr>
                      <m:t>…+</m:t>
                    </m:r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+1)</m:t>
                        </m:r>
                      </m:num>
                      <m:den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sz="4000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5578B103-BA1B-5945-A4AB-D30DB5D6CA6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xfrm>
                <a:off x="304801" y="1967421"/>
                <a:ext cx="8398314" cy="1880533"/>
              </a:xfrm>
              <a:blipFill>
                <a:blip r:embed="rId4"/>
                <a:stretch>
                  <a:fillRect l="-1210" t="-26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0C26601A-2EEF-D44B-9C4D-D18F3863E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Math Induction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B3A3CC5-97EA-BB49-AFDC-8B3FD3DE5147}"/>
                  </a:ext>
                </a:extLst>
              </p:cNvPr>
              <p:cNvSpPr txBox="1"/>
              <p:nvPr/>
            </p:nvSpPr>
            <p:spPr>
              <a:xfrm>
                <a:off x="671756" y="4190256"/>
                <a:ext cx="247478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Base case: </a:t>
                </a:r>
                <a14:m>
                  <m:oMath xmlns:m="http://schemas.openxmlformats.org/officeDocument/2006/math">
                    <m:r>
                      <a:rPr lang="en-US" sz="2800" i="1" dirty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B3A3CC5-97EA-BB49-AFDC-8B3FD3DE51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756" y="4190256"/>
                <a:ext cx="2474780" cy="523220"/>
              </a:xfrm>
              <a:prstGeom prst="rect">
                <a:avLst/>
              </a:prstGeom>
              <a:blipFill>
                <a:blip r:embed="rId5"/>
                <a:stretch>
                  <a:fillRect l="-5102" t="-11905" b="-309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01725B5-639B-2B4F-8F1D-523EACCBD0F2}"/>
                  </a:ext>
                </a:extLst>
              </p:cNvPr>
              <p:cNvSpPr txBox="1"/>
              <p:nvPr/>
            </p:nvSpPr>
            <p:spPr>
              <a:xfrm>
                <a:off x="671756" y="4957346"/>
                <a:ext cx="7422673" cy="13849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Induction: </a:t>
                </a:r>
              </a:p>
              <a:p>
                <a:r>
                  <a:rPr lang="en-US" sz="2800" dirty="0"/>
                  <a:t>	Assume </a:t>
                </a:r>
                <a14:m>
                  <m:oMath xmlns:m="http://schemas.openxmlformats.org/officeDocument/2006/math">
                    <m:r>
                      <a:rPr lang="en-US" sz="2800" i="1" dirty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</m:oMath>
                </a14:m>
                <a:r>
                  <a:rPr lang="en-US" sz="2800" dirty="0"/>
                  <a:t> is correct. </a:t>
                </a:r>
              </a:p>
              <a:p>
                <a:r>
                  <a:rPr lang="en-US" sz="2800" dirty="0"/>
                  <a:t>	If </a:t>
                </a:r>
                <a14:m>
                  <m:oMath xmlns:m="http://schemas.openxmlformats.org/officeDocument/2006/math">
                    <m:r>
                      <a:rPr lang="en-US" sz="2800" i="1" dirty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</m:oMath>
                </a14:m>
                <a:r>
                  <a:rPr lang="en-US" sz="2800" dirty="0"/>
                  <a:t> is also correct, then </a:t>
                </a:r>
                <a14:m>
                  <m:oMath xmlns:m="http://schemas.openxmlformats.org/officeDocument/2006/math">
                    <m:r>
                      <a:rPr lang="en-US" sz="2800" i="1" dirty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8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sz="2800" dirty="0"/>
                  <a:t> is correct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01725B5-639B-2B4F-8F1D-523EACCBD0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756" y="4957346"/>
                <a:ext cx="7422673" cy="1384995"/>
              </a:xfrm>
              <a:prstGeom prst="rect">
                <a:avLst/>
              </a:prstGeom>
              <a:blipFill>
                <a:blip r:embed="rId6"/>
                <a:stretch>
                  <a:fillRect l="-1709" t="-3636" r="-684" b="-1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08239748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F9AE300C-6F10-6948-8629-0955C2B3F7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0" y="4957346"/>
            <a:ext cx="3657600" cy="20574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C26601A-2EEF-D44B-9C4D-D18F3863E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Math Induction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B3A3CC5-97EA-BB49-AFDC-8B3FD3DE5147}"/>
                  </a:ext>
                </a:extLst>
              </p:cNvPr>
              <p:cNvSpPr txBox="1"/>
              <p:nvPr/>
            </p:nvSpPr>
            <p:spPr>
              <a:xfrm>
                <a:off x="671756" y="1900654"/>
                <a:ext cx="250286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/>
                  <a:t>Base case</a:t>
                </a:r>
                <a:r>
                  <a:rPr lang="en-US" sz="2800" dirty="0"/>
                  <a:t>: </a:t>
                </a:r>
                <a14:m>
                  <m:oMath xmlns:m="http://schemas.openxmlformats.org/officeDocument/2006/math">
                    <m:r>
                      <a:rPr lang="en-US" sz="2800" i="1" dirty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B3A3CC5-97EA-BB49-AFDC-8B3FD3DE51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756" y="1900654"/>
                <a:ext cx="2502865" cy="523220"/>
              </a:xfrm>
              <a:prstGeom prst="rect">
                <a:avLst/>
              </a:prstGeom>
              <a:blipFill>
                <a:blip r:embed="rId4"/>
                <a:stretch>
                  <a:fillRect l="-5051" t="-11905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01725B5-639B-2B4F-8F1D-523EACCBD0F2}"/>
                  </a:ext>
                </a:extLst>
              </p:cNvPr>
              <p:cNvSpPr txBox="1"/>
              <p:nvPr/>
            </p:nvSpPr>
            <p:spPr>
              <a:xfrm>
                <a:off x="671756" y="2667744"/>
                <a:ext cx="7422673" cy="13849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/>
                  <a:t>Induction</a:t>
                </a:r>
                <a:r>
                  <a:rPr lang="en-US" sz="2800" dirty="0"/>
                  <a:t>: </a:t>
                </a:r>
              </a:p>
              <a:p>
                <a:r>
                  <a:rPr lang="en-US" sz="2800" dirty="0"/>
                  <a:t>	Assume </a:t>
                </a:r>
                <a14:m>
                  <m:oMath xmlns:m="http://schemas.openxmlformats.org/officeDocument/2006/math">
                    <m:r>
                      <a:rPr lang="en-US" sz="2800" i="1" dirty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</m:oMath>
                </a14:m>
                <a:r>
                  <a:rPr lang="en-US" sz="2800" dirty="0"/>
                  <a:t> is correct. </a:t>
                </a:r>
              </a:p>
              <a:p>
                <a:r>
                  <a:rPr lang="en-US" sz="2800" dirty="0"/>
                  <a:t>	If </a:t>
                </a:r>
                <a14:m>
                  <m:oMath xmlns:m="http://schemas.openxmlformats.org/officeDocument/2006/math">
                    <m:r>
                      <a:rPr lang="en-US" sz="2800" i="1" dirty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</m:oMath>
                </a14:m>
                <a:r>
                  <a:rPr lang="en-US" sz="2800" dirty="0"/>
                  <a:t> is also correct, then </a:t>
                </a:r>
                <a14:m>
                  <m:oMath xmlns:m="http://schemas.openxmlformats.org/officeDocument/2006/math">
                    <m:r>
                      <a:rPr lang="en-US" sz="2800" i="1" dirty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8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sz="2800" dirty="0"/>
                  <a:t> is correct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01725B5-639B-2B4F-8F1D-523EACCBD0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756" y="2667744"/>
                <a:ext cx="7422673" cy="1384995"/>
              </a:xfrm>
              <a:prstGeom prst="rect">
                <a:avLst/>
              </a:prstGeom>
              <a:blipFill>
                <a:blip r:embed="rId5"/>
                <a:stretch>
                  <a:fillRect l="-1709" t="-4545" r="-684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6F559DA7-9478-154E-BB6F-4EFDC93FA1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46536" y="4429089"/>
            <a:ext cx="36576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079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F9AE300C-6F10-6948-8629-0955C2B3F7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0" y="4957346"/>
            <a:ext cx="3657600" cy="20574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C26601A-2EEF-D44B-9C4D-D18F3863E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Math Induction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3A3CC5-97EA-BB49-AFDC-8B3FD3DE5147}"/>
              </a:ext>
            </a:extLst>
          </p:cNvPr>
          <p:cNvSpPr txBox="1"/>
          <p:nvPr/>
        </p:nvSpPr>
        <p:spPr>
          <a:xfrm>
            <a:off x="671756" y="2406134"/>
            <a:ext cx="42858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Base case</a:t>
            </a:r>
            <a:r>
              <a:rPr lang="en-US" sz="2800" dirty="0"/>
              <a:t>: first domino falls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01725B5-639B-2B4F-8F1D-523EACCBD0F2}"/>
                  </a:ext>
                </a:extLst>
              </p:cNvPr>
              <p:cNvSpPr txBox="1"/>
              <p:nvPr/>
            </p:nvSpPr>
            <p:spPr>
              <a:xfrm>
                <a:off x="357991" y="3775046"/>
                <a:ext cx="8598508" cy="18235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/>
                  <a:t>Induction</a:t>
                </a:r>
                <a:r>
                  <a:rPr lang="en-US" sz="2800" dirty="0"/>
                  <a:t>: </a:t>
                </a:r>
              </a:p>
              <a:p>
                <a:r>
                  <a:rPr lang="en-US" sz="2800" dirty="0"/>
                  <a:t>	Assume when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sz="2800" dirty="0"/>
                  <a:t> domino falls,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+1)</m:t>
                        </m:r>
                      </m:e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sz="2800" dirty="0"/>
                  <a:t> will also fall</a:t>
                </a:r>
              </a:p>
              <a:p>
                <a:endParaRPr lang="en-US" sz="2800" dirty="0"/>
              </a:p>
              <a:p>
                <a:r>
                  <a:rPr lang="en-US" sz="2800" dirty="0"/>
                  <a:t>	Then all domino will fall 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01725B5-639B-2B4F-8F1D-523EACCBD0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991" y="3775046"/>
                <a:ext cx="8598508" cy="1823576"/>
              </a:xfrm>
              <a:prstGeom prst="rect">
                <a:avLst/>
              </a:prstGeom>
              <a:blipFill>
                <a:blip r:embed="rId4"/>
                <a:stretch>
                  <a:fillRect l="-1327" t="-2759" r="-442" b="-82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6F559DA7-9478-154E-BB6F-4EFDC93FA1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7915" y="488409"/>
            <a:ext cx="36576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985308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F9AE300C-6F10-6948-8629-0955C2B3F7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0" y="4957346"/>
            <a:ext cx="3657600" cy="20574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C26601A-2EEF-D44B-9C4D-D18F3863E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Math Induction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3A3CC5-97EA-BB49-AFDC-8B3FD3DE5147}"/>
              </a:ext>
            </a:extLst>
          </p:cNvPr>
          <p:cNvSpPr txBox="1"/>
          <p:nvPr/>
        </p:nvSpPr>
        <p:spPr>
          <a:xfrm>
            <a:off x="671756" y="2406134"/>
            <a:ext cx="42858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Base case</a:t>
            </a:r>
            <a:r>
              <a:rPr lang="en-US" sz="2800" dirty="0"/>
              <a:t>: first domino falls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01725B5-639B-2B4F-8F1D-523EACCBD0F2}"/>
                  </a:ext>
                </a:extLst>
              </p:cNvPr>
              <p:cNvSpPr txBox="1"/>
              <p:nvPr/>
            </p:nvSpPr>
            <p:spPr>
              <a:xfrm>
                <a:off x="357991" y="3775046"/>
                <a:ext cx="7652736" cy="18235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/>
                  <a:t>Induction</a:t>
                </a:r>
                <a:r>
                  <a:rPr lang="en-US" sz="2800" dirty="0"/>
                  <a:t>: </a:t>
                </a:r>
              </a:p>
              <a:p>
                <a:r>
                  <a:rPr lang="en-US" sz="2800" dirty="0"/>
                  <a:t>	</a:t>
                </a:r>
                <a:r>
                  <a:rPr lang="en-US" sz="2800" b="1" dirty="0">
                    <a:highlight>
                      <a:srgbClr val="FFFF00"/>
                    </a:highlight>
                  </a:rPr>
                  <a:t>If</a:t>
                </a:r>
                <a:r>
                  <a:rPr lang="en-US" sz="2800" dirty="0"/>
                  <a:t> when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sz="2800" dirty="0"/>
                  <a:t> domino falls,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+1)</m:t>
                        </m:r>
                      </m:e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sz="2800" dirty="0"/>
                  <a:t> will also fall</a:t>
                </a:r>
              </a:p>
              <a:p>
                <a:endParaRPr lang="en-US" sz="2800" dirty="0"/>
              </a:p>
              <a:p>
                <a:r>
                  <a:rPr lang="en-US" sz="2800" dirty="0"/>
                  <a:t>	</a:t>
                </a:r>
                <a:r>
                  <a:rPr lang="en-US" sz="2800" b="1" dirty="0">
                    <a:highlight>
                      <a:srgbClr val="FFFF00"/>
                    </a:highlight>
                  </a:rPr>
                  <a:t>Then</a:t>
                </a:r>
                <a:r>
                  <a:rPr lang="en-US" sz="2800" dirty="0"/>
                  <a:t> all domino will fall 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01725B5-639B-2B4F-8F1D-523EACCBD0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991" y="3775046"/>
                <a:ext cx="7652736" cy="1823576"/>
              </a:xfrm>
              <a:prstGeom prst="rect">
                <a:avLst/>
              </a:prstGeom>
              <a:blipFill>
                <a:blip r:embed="rId4"/>
                <a:stretch>
                  <a:fillRect l="-1490" t="-2759" r="-828" b="-82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6F559DA7-9478-154E-BB6F-4EFDC93FA1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7915" y="488409"/>
            <a:ext cx="3657600" cy="2057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1F4FA6EE-DD9B-4345-8F89-7EEB7798EA78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4287127" y="136067"/>
              <a:ext cx="4688541" cy="22771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562847">
                      <a:extLst>
                        <a:ext uri="{9D8B030D-6E8A-4147-A177-3AD203B41FA5}">
                          <a16:colId xmlns:a16="http://schemas.microsoft.com/office/drawing/2014/main" val="3116154177"/>
                        </a:ext>
                      </a:extLst>
                    </a:gridCol>
                    <a:gridCol w="1562847">
                      <a:extLst>
                        <a:ext uri="{9D8B030D-6E8A-4147-A177-3AD203B41FA5}">
                          <a16:colId xmlns:a16="http://schemas.microsoft.com/office/drawing/2014/main" val="1492831907"/>
                        </a:ext>
                      </a:extLst>
                    </a:gridCol>
                    <a:gridCol w="1562847">
                      <a:extLst>
                        <a:ext uri="{9D8B030D-6E8A-4147-A177-3AD203B41FA5}">
                          <a16:colId xmlns:a16="http://schemas.microsoft.com/office/drawing/2014/main" val="1842810884"/>
                        </a:ext>
                      </a:extLst>
                    </a:gridCol>
                  </a:tblGrid>
                  <a:tr h="45542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𝑸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P</a:t>
                          </a:r>
                          <a:r>
                            <a:rPr lang="en-US" b="1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𝑸</m:t>
                              </m:r>
                            </m:oMath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37278853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52350768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67452402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79344289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3425931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1F4FA6EE-DD9B-4345-8F89-7EEB7798EA7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61484402"/>
                  </p:ext>
                </p:extLst>
              </p:nvPr>
            </p:nvGraphicFramePr>
            <p:xfrm>
              <a:off x="4287127" y="136067"/>
              <a:ext cx="4688541" cy="22771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562847">
                      <a:extLst>
                        <a:ext uri="{9D8B030D-6E8A-4147-A177-3AD203B41FA5}">
                          <a16:colId xmlns:a16="http://schemas.microsoft.com/office/drawing/2014/main" val="3116154177"/>
                        </a:ext>
                      </a:extLst>
                    </a:gridCol>
                    <a:gridCol w="1562847">
                      <a:extLst>
                        <a:ext uri="{9D8B030D-6E8A-4147-A177-3AD203B41FA5}">
                          <a16:colId xmlns:a16="http://schemas.microsoft.com/office/drawing/2014/main" val="1492831907"/>
                        </a:ext>
                      </a:extLst>
                    </a:gridCol>
                    <a:gridCol w="1562847">
                      <a:extLst>
                        <a:ext uri="{9D8B030D-6E8A-4147-A177-3AD203B41FA5}">
                          <a16:colId xmlns:a16="http://schemas.microsoft.com/office/drawing/2014/main" val="1842810884"/>
                        </a:ext>
                      </a:extLst>
                    </a:gridCol>
                  </a:tblGrid>
                  <a:tr h="4554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813" t="-5556" r="-201626" b="-402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00000" t="-5556" r="-100000" b="-402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01626" t="-5556" r="-813" b="-40277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37278853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52350768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67452402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79344289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3425931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DDA81302-25E4-5641-B35F-929608842E2E}"/>
                  </a:ext>
                </a:extLst>
              </p:cNvPr>
              <p:cNvSpPr/>
              <p:nvPr/>
            </p:nvSpPr>
            <p:spPr>
              <a:xfrm>
                <a:off x="4832330" y="597732"/>
                <a:ext cx="44595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DDA81302-25E4-5641-B35F-929608842E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2330" y="597732"/>
                <a:ext cx="445955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D04612D4-C84F-3842-952B-A8D592ACAB86}"/>
                  </a:ext>
                </a:extLst>
              </p:cNvPr>
              <p:cNvSpPr/>
              <p:nvPr/>
            </p:nvSpPr>
            <p:spPr>
              <a:xfrm>
                <a:off x="6437562" y="597732"/>
                <a:ext cx="44595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D04612D4-C84F-3842-952B-A8D592ACAB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7562" y="597732"/>
                <a:ext cx="445955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569F118A-F260-3141-8366-40116294ACE3}"/>
                  </a:ext>
                </a:extLst>
              </p:cNvPr>
              <p:cNvSpPr/>
              <p:nvPr/>
            </p:nvSpPr>
            <p:spPr>
              <a:xfrm>
                <a:off x="7970527" y="597732"/>
                <a:ext cx="44595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569F118A-F260-3141-8366-40116294AC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0527" y="597732"/>
                <a:ext cx="445955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0B29BC68-858C-9145-9F7A-8D9439ED39BB}"/>
                  </a:ext>
                </a:extLst>
              </p:cNvPr>
              <p:cNvSpPr/>
              <p:nvPr/>
            </p:nvSpPr>
            <p:spPr>
              <a:xfrm>
                <a:off x="4832330" y="1073365"/>
                <a:ext cx="44595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0B29BC68-858C-9145-9F7A-8D9439ED39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2330" y="1073365"/>
                <a:ext cx="445955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850AD122-6DD8-3B49-BE4A-8D7A0187C45E}"/>
                  </a:ext>
                </a:extLst>
              </p:cNvPr>
              <p:cNvSpPr/>
              <p:nvPr/>
            </p:nvSpPr>
            <p:spPr>
              <a:xfrm>
                <a:off x="6437562" y="1073365"/>
                <a:ext cx="4507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850AD122-6DD8-3B49-BE4A-8D7A0187C45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7562" y="1073365"/>
                <a:ext cx="450764" cy="46166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E1CCEF0F-E4A7-D048-BAD7-E0B3194A73B4}"/>
                  </a:ext>
                </a:extLst>
              </p:cNvPr>
              <p:cNvSpPr/>
              <p:nvPr/>
            </p:nvSpPr>
            <p:spPr>
              <a:xfrm>
                <a:off x="7970527" y="1073365"/>
                <a:ext cx="4507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en-US" sz="24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E1CCEF0F-E4A7-D048-BAD7-E0B3194A73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0527" y="1073365"/>
                <a:ext cx="450764" cy="46166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E379C83F-BB1C-AE4B-9DD8-00280E49CF9E}"/>
                  </a:ext>
                </a:extLst>
              </p:cNvPr>
              <p:cNvSpPr/>
              <p:nvPr/>
            </p:nvSpPr>
            <p:spPr>
              <a:xfrm>
                <a:off x="4832330" y="1503459"/>
                <a:ext cx="4507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E379C83F-BB1C-AE4B-9DD8-00280E49CF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2330" y="1503459"/>
                <a:ext cx="450764" cy="46166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7E41AF3-8774-BD4A-977F-445DCAA54B49}"/>
                  </a:ext>
                </a:extLst>
              </p:cNvPr>
              <p:cNvSpPr/>
              <p:nvPr/>
            </p:nvSpPr>
            <p:spPr>
              <a:xfrm>
                <a:off x="6437562" y="1503459"/>
                <a:ext cx="44595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7E41AF3-8774-BD4A-977F-445DCAA54B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7562" y="1503459"/>
                <a:ext cx="445955" cy="46166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9C696415-48E4-C743-8263-A0F3BCD684C5}"/>
                  </a:ext>
                </a:extLst>
              </p:cNvPr>
              <p:cNvSpPr/>
              <p:nvPr/>
            </p:nvSpPr>
            <p:spPr>
              <a:xfrm>
                <a:off x="7970527" y="1503459"/>
                <a:ext cx="44595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9C696415-48E4-C743-8263-A0F3BCD684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0527" y="1503459"/>
                <a:ext cx="445955" cy="46166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86AB6EEA-223D-9F48-A304-8521C53150AF}"/>
                  </a:ext>
                </a:extLst>
              </p:cNvPr>
              <p:cNvSpPr/>
              <p:nvPr/>
            </p:nvSpPr>
            <p:spPr>
              <a:xfrm>
                <a:off x="4832330" y="1979092"/>
                <a:ext cx="4507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86AB6EEA-223D-9F48-A304-8521C53150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2330" y="1979092"/>
                <a:ext cx="450764" cy="46166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4DC2BCFF-0FB9-094D-A5B6-0E824937FD50}"/>
                  </a:ext>
                </a:extLst>
              </p:cNvPr>
              <p:cNvSpPr/>
              <p:nvPr/>
            </p:nvSpPr>
            <p:spPr>
              <a:xfrm>
                <a:off x="6437562" y="1979092"/>
                <a:ext cx="4507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4DC2BCFF-0FB9-094D-A5B6-0E824937FD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7562" y="1979092"/>
                <a:ext cx="450764" cy="46166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973CB1E1-AEC4-9647-BD2C-FF2A5E44C4D6}"/>
                  </a:ext>
                </a:extLst>
              </p:cNvPr>
              <p:cNvSpPr/>
              <p:nvPr/>
            </p:nvSpPr>
            <p:spPr>
              <a:xfrm>
                <a:off x="7970527" y="1979092"/>
                <a:ext cx="44595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973CB1E1-AEC4-9647-BD2C-FF2A5E44C4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0527" y="1979092"/>
                <a:ext cx="445955" cy="461665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2ED19EBD-E734-8E48-B3F6-20728139994A}"/>
              </a:ext>
            </a:extLst>
          </p:cNvPr>
          <p:cNvSpPr/>
          <p:nvPr/>
        </p:nvSpPr>
        <p:spPr>
          <a:xfrm>
            <a:off x="4102864" y="953829"/>
            <a:ext cx="5115350" cy="709214"/>
          </a:xfrm>
          <a:prstGeom prst="round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BA8CDEA-D824-EB44-8C24-991429E1B1DF}"/>
              </a:ext>
            </a:extLst>
          </p:cNvPr>
          <p:cNvSpPr txBox="1"/>
          <p:nvPr/>
        </p:nvSpPr>
        <p:spPr>
          <a:xfrm>
            <a:off x="4702874" y="5719505"/>
            <a:ext cx="25447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/>
              <a:t>Proof by contradiction </a:t>
            </a:r>
          </a:p>
        </p:txBody>
      </p:sp>
    </p:spTree>
    <p:extLst>
      <p:ext uri="{BB962C8B-B14F-4D97-AF65-F5344CB8AC3E}">
        <p14:creationId xmlns:p14="http://schemas.microsoft.com/office/powerpoint/2010/main" val="844610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13" grpId="0"/>
      <p:bldP spid="14" grpId="0"/>
      <p:bldP spid="15" grpId="0"/>
      <p:bldP spid="17" grpId="0"/>
      <p:bldP spid="18" grpId="0"/>
      <p:bldP spid="20" grpId="0"/>
      <p:bldP spid="21" grpId="0"/>
      <p:bldP spid="22" grpId="0"/>
      <p:bldP spid="23" grpId="0" animBg="1"/>
      <p:bldP spid="24" grpId="0"/>
    </p:bld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F9AE300C-6F10-6948-8629-0955C2B3F7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0" y="4957346"/>
            <a:ext cx="3657600" cy="2057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5578B103-BA1B-5945-A4AB-D30DB5D6CA67}"/>
                  </a:ext>
                </a:extLst>
              </p:cNvPr>
              <p:cNvSpPr>
                <a:spLocks noGrp="1"/>
              </p:cNvSpPr>
              <p:nvPr>
                <p:ph type="body" sz="quarter" idx="11"/>
              </p:nvPr>
            </p:nvSpPr>
            <p:spPr>
              <a:xfrm>
                <a:off x="372843" y="1548467"/>
                <a:ext cx="8398314" cy="1880533"/>
              </a:xfrm>
            </p:spPr>
            <p:txBody>
              <a:bodyPr/>
              <a:lstStyle/>
              <a:p>
                <a:r>
                  <a:rPr lang="en-US" dirty="0"/>
                  <a:t>Prove:</a:t>
                </a:r>
              </a:p>
              <a:p>
                <a:pPr marL="0" indent="0">
                  <a:buNone/>
                </a:pPr>
                <a:r>
                  <a:rPr lang="en-US" sz="4000" b="0" dirty="0"/>
                  <a:t>	 </a:t>
                </a:r>
                <a14:m>
                  <m:oMath xmlns:m="http://schemas.openxmlformats.org/officeDocument/2006/math">
                    <m:r>
                      <a:rPr lang="en-US" sz="4000" b="0" i="1" dirty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4000" b="0" i="0" smtClean="0">
                            <a:latin typeface="Cambria Math" panose="02040503050406030204" pitchFamily="18" charset="0"/>
                          </a:rPr>
                          <m:t>n</m:t>
                        </m:r>
                      </m:e>
                    </m:d>
                    <m:r>
                      <a:rPr lang="en-US" sz="4000" b="0" i="0" smtClean="0">
                        <a:latin typeface="Cambria Math" panose="02040503050406030204" pitchFamily="18" charset="0"/>
                      </a:rPr>
                      <m:t>= 1</m:t>
                    </m:r>
                    <m:r>
                      <a:rPr lang="en-US" sz="4000" b="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2+</m:t>
                    </m:r>
                    <m:r>
                      <a:rPr lang="en-US" sz="4000" b="0" i="1">
                        <a:latin typeface="Cambria Math" panose="02040503050406030204" pitchFamily="18" charset="0"/>
                      </a:rPr>
                      <m:t>…+</m:t>
                    </m:r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+1)</m:t>
                        </m:r>
                      </m:num>
                      <m:den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sz="4000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5578B103-BA1B-5945-A4AB-D30DB5D6CA6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xfrm>
                <a:off x="372843" y="1548467"/>
                <a:ext cx="8398314" cy="1880533"/>
              </a:xfrm>
              <a:blipFill>
                <a:blip r:embed="rId4"/>
                <a:stretch>
                  <a:fillRect l="-905" t="-26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0C26601A-2EEF-D44B-9C4D-D18F3863E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Math Induction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B3A3CC5-97EA-BB49-AFDC-8B3FD3DE5147}"/>
                  </a:ext>
                </a:extLst>
              </p:cNvPr>
              <p:cNvSpPr txBox="1"/>
              <p:nvPr/>
            </p:nvSpPr>
            <p:spPr>
              <a:xfrm>
                <a:off x="671755" y="3225161"/>
                <a:ext cx="247478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Base case: </a:t>
                </a:r>
                <a14:m>
                  <m:oMath xmlns:m="http://schemas.openxmlformats.org/officeDocument/2006/math">
                    <m:r>
                      <a:rPr lang="en-US" sz="2800" i="1" dirty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B3A3CC5-97EA-BB49-AFDC-8B3FD3DE51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755" y="3225161"/>
                <a:ext cx="2474780" cy="523220"/>
              </a:xfrm>
              <a:prstGeom prst="rect">
                <a:avLst/>
              </a:prstGeom>
              <a:blipFill>
                <a:blip r:embed="rId5"/>
                <a:stretch>
                  <a:fillRect l="-5102" t="-11905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01725B5-639B-2B4F-8F1D-523EACCBD0F2}"/>
                  </a:ext>
                </a:extLst>
              </p:cNvPr>
              <p:cNvSpPr txBox="1"/>
              <p:nvPr/>
            </p:nvSpPr>
            <p:spPr>
              <a:xfrm>
                <a:off x="671418" y="3959888"/>
                <a:ext cx="8328809" cy="6310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Induction:  Assume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=1+2+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…+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+1)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01725B5-639B-2B4F-8F1D-523EACCBD0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418" y="3959888"/>
                <a:ext cx="8328809" cy="631070"/>
              </a:xfrm>
              <a:prstGeom prst="rect">
                <a:avLst/>
              </a:prstGeom>
              <a:blipFill>
                <a:blip r:embed="rId6"/>
                <a:stretch>
                  <a:fillRect l="-1065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780977FD-8EF7-834E-B1DD-5C32167C5714}"/>
                  </a:ext>
                </a:extLst>
              </p:cNvPr>
              <p:cNvSpPr/>
              <p:nvPr/>
            </p:nvSpPr>
            <p:spPr>
              <a:xfrm>
                <a:off x="845224" y="4716858"/>
                <a:ext cx="5567037" cy="187711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n-US" sz="24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1+2+…+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</m:oMath>
                  </m:oMathPara>
                </a14:m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+1)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+2(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+1)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+2)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780977FD-8EF7-834E-B1DD-5C32167C57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224" y="4716858"/>
                <a:ext cx="5567037" cy="1877117"/>
              </a:xfrm>
              <a:prstGeom prst="rect">
                <a:avLst/>
              </a:prstGeom>
              <a:blipFill>
                <a:blip r:embed="rId7"/>
                <a:stretch>
                  <a:fillRect l="-911" b="-20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7BE82594-6CCB-EB4E-A940-7A607516E5E1}"/>
              </a:ext>
            </a:extLst>
          </p:cNvPr>
          <p:cNvSpPr/>
          <p:nvPr/>
        </p:nvSpPr>
        <p:spPr>
          <a:xfrm>
            <a:off x="6641374" y="6059320"/>
            <a:ext cx="8531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Q.E.D.</a:t>
            </a:r>
            <a:endParaRPr lang="en-US" b="0" i="0" dirty="0">
              <a:effectLst/>
              <a:latin typeface="Apple Chancery" panose="03020702040506060504" pitchFamily="66" charset="-79"/>
              <a:cs typeface="Apple Chancery" panose="03020702040506060504" pitchFamily="66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501749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6" grpId="0"/>
      <p:bldP spid="5" grpId="0"/>
      <p:bldP spid="6" grpId="0"/>
    </p:bld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F9AE300C-6F10-6948-8629-0955C2B3F7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3647" y="4865594"/>
            <a:ext cx="3657600" cy="2057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5578B103-BA1B-5945-A4AB-D30DB5D6CA67}"/>
                  </a:ext>
                </a:extLst>
              </p:cNvPr>
              <p:cNvSpPr>
                <a:spLocks noGrp="1"/>
              </p:cNvSpPr>
              <p:nvPr>
                <p:ph type="body" sz="quarter" idx="11"/>
              </p:nvPr>
            </p:nvSpPr>
            <p:spPr>
              <a:xfrm>
                <a:off x="304801" y="1967421"/>
                <a:ext cx="8398314" cy="1880533"/>
              </a:xfrm>
            </p:spPr>
            <p:txBody>
              <a:bodyPr/>
              <a:lstStyle/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sz="4000" b="0" dirty="0"/>
                  <a:t>	 </a:t>
                </a:r>
                <a14:m>
                  <m:oMath xmlns:m="http://schemas.openxmlformats.org/officeDocument/2006/math">
                    <m:r>
                      <a:rPr lang="en-US" sz="4000" b="0" i="1" dirty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4000" b="0" i="0" smtClean="0">
                            <a:latin typeface="Cambria Math" panose="02040503050406030204" pitchFamily="18" charset="0"/>
                          </a:rPr>
                          <m:t>n</m:t>
                        </m:r>
                      </m:e>
                    </m:d>
                    <m:r>
                      <a:rPr lang="en-US" sz="4000" b="0" i="0" smtClean="0">
                        <a:latin typeface="Cambria Math" panose="02040503050406030204" pitchFamily="18" charset="0"/>
                      </a:rPr>
                      <m:t>= 1</m:t>
                    </m:r>
                    <m:r>
                      <a:rPr lang="en-US" sz="4000" b="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2+</m:t>
                    </m:r>
                    <m:r>
                      <a:rPr lang="en-US" sz="4000" b="0" i="1">
                        <a:latin typeface="Cambria Math" panose="02040503050406030204" pitchFamily="18" charset="0"/>
                      </a:rPr>
                      <m:t>…+</m:t>
                    </m:r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+1)</m:t>
                        </m:r>
                      </m:num>
                      <m:den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sz="4000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5578B103-BA1B-5945-A4AB-D30DB5D6CA6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xfrm>
                <a:off x="304801" y="1967421"/>
                <a:ext cx="8398314" cy="1880533"/>
              </a:xfr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0C26601A-2EEF-D44B-9C4D-D18F3863E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Prove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DB41D0F8-D67A-0047-B791-F20C5F8522C8}"/>
                  </a:ext>
                </a:extLst>
              </p:cNvPr>
              <p:cNvSpPr/>
              <p:nvPr/>
            </p:nvSpPr>
            <p:spPr>
              <a:xfrm>
                <a:off x="1328334" y="4048454"/>
                <a:ext cx="1371850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=1 </m:t>
                    </m:r>
                  </m:oMath>
                </a14:m>
                <a:r>
                  <a:rPr lang="en-US" sz="3200" dirty="0"/>
                  <a:t> </a:t>
                </a: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DB41D0F8-D67A-0047-B791-F20C5F8522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8334" y="4048454"/>
                <a:ext cx="1371850" cy="584775"/>
              </a:xfrm>
              <a:prstGeom prst="rect">
                <a:avLst/>
              </a:prstGeom>
              <a:blipFill>
                <a:blip r:embed="rId5"/>
                <a:stretch>
                  <a:fillRect b="-212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60CCFAD7-423F-8D4C-9152-D15F8FC41DBB}"/>
                  </a:ext>
                </a:extLst>
              </p:cNvPr>
              <p:cNvSpPr/>
              <p:nvPr/>
            </p:nvSpPr>
            <p:spPr>
              <a:xfrm>
                <a:off x="2700184" y="4048454"/>
                <a:ext cx="1934760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b="0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3200" b="0" i="1" dirty="0" smtClean="0">
                        <a:latin typeface="Cambria Math" panose="02040503050406030204" pitchFamily="18" charset="0"/>
                      </a:rPr>
                      <m:t>(1)=1 </m:t>
                    </m:r>
                  </m:oMath>
                </a14:m>
                <a:r>
                  <a:rPr lang="en-US" sz="3200" dirty="0"/>
                  <a:t> </a:t>
                </a: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60CCFAD7-423F-8D4C-9152-D15F8FC41D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0184" y="4048454"/>
                <a:ext cx="1934760" cy="584775"/>
              </a:xfrm>
              <a:prstGeom prst="rect">
                <a:avLst/>
              </a:prstGeom>
              <a:blipFill>
                <a:blip r:embed="rId6"/>
                <a:stretch>
                  <a:fillRect l="-5229" b="-212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445FA56E-AB5F-1748-B9B6-C98F7F1A8910}"/>
                  </a:ext>
                </a:extLst>
              </p:cNvPr>
              <p:cNvSpPr/>
              <p:nvPr/>
            </p:nvSpPr>
            <p:spPr>
              <a:xfrm>
                <a:off x="1328334" y="4783560"/>
                <a:ext cx="1371850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=2 </m:t>
                    </m:r>
                  </m:oMath>
                </a14:m>
                <a:r>
                  <a:rPr lang="en-US" sz="3200" dirty="0"/>
                  <a:t> </a:t>
                </a: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445FA56E-AB5F-1748-B9B6-C98F7F1A89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8334" y="4783560"/>
                <a:ext cx="1371850" cy="584775"/>
              </a:xfrm>
              <a:prstGeom prst="rect">
                <a:avLst/>
              </a:prstGeom>
              <a:blipFill>
                <a:blip r:embed="rId7"/>
                <a:stretch>
                  <a:fillRect b="-212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598D5F5C-C6DA-6E47-9E23-CE293E42E3B7}"/>
                  </a:ext>
                </a:extLst>
              </p:cNvPr>
              <p:cNvSpPr/>
              <p:nvPr/>
            </p:nvSpPr>
            <p:spPr>
              <a:xfrm>
                <a:off x="2700184" y="4783560"/>
                <a:ext cx="1934760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b="0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3200" b="0" i="1" dirty="0" smtClean="0">
                        <a:latin typeface="Cambria Math" panose="02040503050406030204" pitchFamily="18" charset="0"/>
                      </a:rPr>
                      <m:t>(2)=3 </m:t>
                    </m:r>
                  </m:oMath>
                </a14:m>
                <a:r>
                  <a:rPr lang="en-US" sz="3200" dirty="0"/>
                  <a:t> </a:t>
                </a: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598D5F5C-C6DA-6E47-9E23-CE293E42E3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0184" y="4783560"/>
                <a:ext cx="1934760" cy="584775"/>
              </a:xfrm>
              <a:prstGeom prst="rect">
                <a:avLst/>
              </a:prstGeom>
              <a:blipFill>
                <a:blip r:embed="rId8"/>
                <a:stretch>
                  <a:fillRect l="-5229" b="-212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63383A5B-371C-9E42-BC9A-B69002A6D611}"/>
                  </a:ext>
                </a:extLst>
              </p:cNvPr>
              <p:cNvSpPr/>
              <p:nvPr/>
            </p:nvSpPr>
            <p:spPr>
              <a:xfrm>
                <a:off x="1328334" y="5601906"/>
                <a:ext cx="1371850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=5 </m:t>
                    </m:r>
                  </m:oMath>
                </a14:m>
                <a:r>
                  <a:rPr lang="en-US" sz="3200" dirty="0"/>
                  <a:t> </a:t>
                </a: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63383A5B-371C-9E42-BC9A-B69002A6D6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8334" y="5601906"/>
                <a:ext cx="1371850" cy="584775"/>
              </a:xfrm>
              <a:prstGeom prst="rect">
                <a:avLst/>
              </a:prstGeom>
              <a:blipFill>
                <a:blip r:embed="rId9"/>
                <a:stretch>
                  <a:fillRect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D9AF499E-9C0B-6144-A0FC-6C18FBDA5DF1}"/>
                  </a:ext>
                </a:extLst>
              </p:cNvPr>
              <p:cNvSpPr/>
              <p:nvPr/>
            </p:nvSpPr>
            <p:spPr>
              <a:xfrm>
                <a:off x="2700184" y="5601906"/>
                <a:ext cx="5789598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b="0" i="1" dirty="0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32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dirty="0" smtClean="0">
                            <a:latin typeface="Cambria Math" panose="02040503050406030204" pitchFamily="18" charset="0"/>
                          </a:rPr>
                          <m:t>5</m:t>
                        </m:r>
                      </m:e>
                    </m:d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0" i="1" dirty="0" smtClean="0">
                        <a:latin typeface="Cambria Math" panose="02040503050406030204" pitchFamily="18" charset="0"/>
                      </a:rPr>
                      <m:t>1+2+3+4+5=15 </m:t>
                    </m:r>
                  </m:oMath>
                </a14:m>
                <a:r>
                  <a:rPr lang="en-US" sz="3200" dirty="0"/>
                  <a:t> </a:t>
                </a: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D9AF499E-9C0B-6144-A0FC-6C18FBDA5D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0184" y="5601906"/>
                <a:ext cx="5789598" cy="584775"/>
              </a:xfrm>
              <a:prstGeom prst="rect">
                <a:avLst/>
              </a:prstGeom>
              <a:blipFill>
                <a:blip r:embed="rId10"/>
                <a:stretch>
                  <a:fillRect l="-1754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911A45A4-1499-7D41-841C-9D22E43604C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6763" b="92271" l="4527" r="92181">
                        <a14:foregroundMark x1="4527" y1="55556" x2="4527" y2="55556"/>
                        <a14:foregroundMark x1="25926" y1="92271" x2="25926" y2="92271"/>
                        <a14:foregroundMark x1="86831" y1="7246" x2="86831" y2="7246"/>
                        <a14:foregroundMark x1="92181" y1="7246" x2="92181" y2="724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50795" y="3293094"/>
            <a:ext cx="2279800" cy="1940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369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>
            <a:extLst>
              <a:ext uri="{FF2B5EF4-FFF2-40B4-BE49-F238E27FC236}">
                <a16:creationId xmlns:a16="http://schemas.microsoft.com/office/drawing/2014/main" id="{0FEFB0F2-9C06-5D4A-9B26-FDF913A39245}"/>
              </a:ext>
            </a:extLst>
          </p:cNvPr>
          <p:cNvSpPr/>
          <p:nvPr/>
        </p:nvSpPr>
        <p:spPr>
          <a:xfrm>
            <a:off x="2551834" y="2314861"/>
            <a:ext cx="443753" cy="437030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B83BB957-B84D-FD46-9AB0-D488C4435997}"/>
              </a:ext>
            </a:extLst>
          </p:cNvPr>
          <p:cNvSpPr/>
          <p:nvPr/>
        </p:nvSpPr>
        <p:spPr>
          <a:xfrm>
            <a:off x="1450433" y="2927784"/>
            <a:ext cx="443753" cy="437030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>
                <a:solidFill>
                  <a:schemeClr val="tx1"/>
                </a:solidFill>
              </a:rPr>
              <a:t>3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FB24392F-6000-6247-BB34-62F6404B9E89}"/>
              </a:ext>
            </a:extLst>
          </p:cNvPr>
          <p:cNvCxnSpPr>
            <a:cxnSpLocks/>
            <a:stCxn id="50" idx="1"/>
            <a:endCxn id="51" idx="0"/>
          </p:cNvCxnSpPr>
          <p:nvPr/>
        </p:nvCxnSpPr>
        <p:spPr>
          <a:xfrm flipH="1">
            <a:off x="1672310" y="2533377"/>
            <a:ext cx="879525" cy="3944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Rectangle 52">
            <a:extLst>
              <a:ext uri="{FF2B5EF4-FFF2-40B4-BE49-F238E27FC236}">
                <a16:creationId xmlns:a16="http://schemas.microsoft.com/office/drawing/2014/main" id="{F6BF78EB-6040-534C-BCA8-28A706747A53}"/>
              </a:ext>
            </a:extLst>
          </p:cNvPr>
          <p:cNvSpPr/>
          <p:nvPr/>
        </p:nvSpPr>
        <p:spPr>
          <a:xfrm>
            <a:off x="3718072" y="2927784"/>
            <a:ext cx="443753" cy="437030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>
                <a:solidFill>
                  <a:schemeClr val="tx1"/>
                </a:solidFill>
              </a:rPr>
              <a:t>10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6B59BFBB-19C4-3F46-B7AA-C454B4AF4A5F}"/>
              </a:ext>
            </a:extLst>
          </p:cNvPr>
          <p:cNvCxnSpPr>
            <a:cxnSpLocks/>
            <a:stCxn id="50" idx="3"/>
            <a:endCxn id="53" idx="0"/>
          </p:cNvCxnSpPr>
          <p:nvPr/>
        </p:nvCxnSpPr>
        <p:spPr>
          <a:xfrm>
            <a:off x="2995587" y="2533377"/>
            <a:ext cx="944361" cy="3944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A3774C9C-9EC3-7F48-92B3-9101BFD26A1E}"/>
              </a:ext>
            </a:extLst>
          </p:cNvPr>
          <p:cNvSpPr/>
          <p:nvPr/>
        </p:nvSpPr>
        <p:spPr>
          <a:xfrm>
            <a:off x="4350124" y="3610490"/>
            <a:ext cx="443753" cy="437030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>
                <a:solidFill>
                  <a:schemeClr val="tx1"/>
                </a:solidFill>
              </a:rPr>
              <a:t>14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4C3C0F07-19A6-7C4D-AC1C-BCD4C2BE3A6C}"/>
              </a:ext>
            </a:extLst>
          </p:cNvPr>
          <p:cNvCxnSpPr>
            <a:cxnSpLocks/>
            <a:stCxn id="53" idx="3"/>
            <a:endCxn id="55" idx="0"/>
          </p:cNvCxnSpPr>
          <p:nvPr/>
        </p:nvCxnSpPr>
        <p:spPr>
          <a:xfrm>
            <a:off x="4161825" y="3146299"/>
            <a:ext cx="410176" cy="4641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Rectangle 56">
            <a:extLst>
              <a:ext uri="{FF2B5EF4-FFF2-40B4-BE49-F238E27FC236}">
                <a16:creationId xmlns:a16="http://schemas.microsoft.com/office/drawing/2014/main" id="{CF3D3285-B070-1E42-8089-826CA65B0A52}"/>
              </a:ext>
            </a:extLst>
          </p:cNvPr>
          <p:cNvSpPr/>
          <p:nvPr/>
        </p:nvSpPr>
        <p:spPr>
          <a:xfrm>
            <a:off x="784804" y="3657397"/>
            <a:ext cx="443753" cy="437030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CB696458-50E4-324A-9C2E-E365E95EE105}"/>
              </a:ext>
            </a:extLst>
          </p:cNvPr>
          <p:cNvSpPr/>
          <p:nvPr/>
        </p:nvSpPr>
        <p:spPr>
          <a:xfrm>
            <a:off x="2047603" y="3657397"/>
            <a:ext cx="443753" cy="437030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>
                <a:solidFill>
                  <a:schemeClr val="tx1"/>
                </a:solidFill>
              </a:rPr>
              <a:t>6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EF6327D8-61C4-6E41-8676-AD836908645A}"/>
              </a:ext>
            </a:extLst>
          </p:cNvPr>
          <p:cNvCxnSpPr>
            <a:cxnSpLocks/>
            <a:stCxn id="51" idx="1"/>
            <a:endCxn id="57" idx="0"/>
          </p:cNvCxnSpPr>
          <p:nvPr/>
        </p:nvCxnSpPr>
        <p:spPr>
          <a:xfrm flipH="1">
            <a:off x="1006681" y="3146299"/>
            <a:ext cx="443753" cy="51109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FD86D140-6699-DE4B-8580-0D061900056A}"/>
              </a:ext>
            </a:extLst>
          </p:cNvPr>
          <p:cNvCxnSpPr>
            <a:cxnSpLocks/>
            <a:stCxn id="51" idx="3"/>
            <a:endCxn id="58" idx="0"/>
          </p:cNvCxnSpPr>
          <p:nvPr/>
        </p:nvCxnSpPr>
        <p:spPr>
          <a:xfrm>
            <a:off x="1894186" y="3146299"/>
            <a:ext cx="375294" cy="51109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Rectangle 60">
            <a:extLst>
              <a:ext uri="{FF2B5EF4-FFF2-40B4-BE49-F238E27FC236}">
                <a16:creationId xmlns:a16="http://schemas.microsoft.com/office/drawing/2014/main" id="{71304CF5-752F-F74E-96A5-F5C4B5EE4B0D}"/>
              </a:ext>
            </a:extLst>
          </p:cNvPr>
          <p:cNvSpPr/>
          <p:nvPr/>
        </p:nvSpPr>
        <p:spPr>
          <a:xfrm>
            <a:off x="3088526" y="3657397"/>
            <a:ext cx="443753" cy="437030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>
                <a:solidFill>
                  <a:schemeClr val="tx1"/>
                </a:solidFill>
              </a:rPr>
              <a:t>2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F58A2936-0A68-A744-A5B2-AA7A22D8D096}"/>
              </a:ext>
            </a:extLst>
          </p:cNvPr>
          <p:cNvCxnSpPr>
            <a:cxnSpLocks/>
            <a:stCxn id="53" idx="1"/>
            <a:endCxn id="61" idx="0"/>
          </p:cNvCxnSpPr>
          <p:nvPr/>
        </p:nvCxnSpPr>
        <p:spPr>
          <a:xfrm flipH="1">
            <a:off x="3310403" y="3146299"/>
            <a:ext cx="407669" cy="51109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02A4E488-BCEC-3646-A068-78F1D5A95037}"/>
              </a:ext>
            </a:extLst>
          </p:cNvPr>
          <p:cNvSpPr txBox="1"/>
          <p:nvPr/>
        </p:nvSpPr>
        <p:spPr>
          <a:xfrm>
            <a:off x="2112072" y="231486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3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443C256-FC99-5A47-A884-A0825BC673BF}"/>
              </a:ext>
            </a:extLst>
          </p:cNvPr>
          <p:cNvSpPr txBox="1"/>
          <p:nvPr/>
        </p:nvSpPr>
        <p:spPr>
          <a:xfrm>
            <a:off x="3197270" y="232325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2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6B44609-AB3A-6646-A781-67BC3F4F1A0A}"/>
              </a:ext>
            </a:extLst>
          </p:cNvPr>
          <p:cNvSpPr txBox="1"/>
          <p:nvPr/>
        </p:nvSpPr>
        <p:spPr>
          <a:xfrm>
            <a:off x="1055949" y="292778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1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0FDA9B63-A968-BC47-ABE6-B97E4DC20684}"/>
              </a:ext>
            </a:extLst>
          </p:cNvPr>
          <p:cNvSpPr txBox="1"/>
          <p:nvPr/>
        </p:nvSpPr>
        <p:spPr>
          <a:xfrm>
            <a:off x="2040064" y="293769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2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BEAB9292-F720-144B-B88D-76049029BEBF}"/>
              </a:ext>
            </a:extLst>
          </p:cNvPr>
          <p:cNvSpPr txBox="1"/>
          <p:nvPr/>
        </p:nvSpPr>
        <p:spPr>
          <a:xfrm>
            <a:off x="3336381" y="287508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1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316CF88F-58E2-9E45-8E42-F185800D808B}"/>
              </a:ext>
            </a:extLst>
          </p:cNvPr>
          <p:cNvSpPr txBox="1"/>
          <p:nvPr/>
        </p:nvSpPr>
        <p:spPr>
          <a:xfrm>
            <a:off x="4320496" y="288499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1</a:t>
            </a: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0F27E3E2-BFB6-DA41-82AF-155786EE8EE8}"/>
              </a:ext>
            </a:extLst>
          </p:cNvPr>
          <p:cNvGrpSpPr/>
          <p:nvPr/>
        </p:nvGrpSpPr>
        <p:grpSpPr>
          <a:xfrm>
            <a:off x="561150" y="3995367"/>
            <a:ext cx="948731" cy="369332"/>
            <a:chOff x="1101966" y="5219745"/>
            <a:chExt cx="1264974" cy="492443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94B272D7-A02D-1B4F-8908-EF1418007672}"/>
                </a:ext>
              </a:extLst>
            </p:cNvPr>
            <p:cNvSpPr txBox="1"/>
            <p:nvPr/>
          </p:nvSpPr>
          <p:spPr>
            <a:xfrm>
              <a:off x="1101966" y="5219745"/>
              <a:ext cx="402248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0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803E02C3-4323-194E-96CE-DB267A261B88}"/>
                </a:ext>
              </a:extLst>
            </p:cNvPr>
            <p:cNvSpPr txBox="1"/>
            <p:nvPr/>
          </p:nvSpPr>
          <p:spPr>
            <a:xfrm>
              <a:off x="1964692" y="5219745"/>
              <a:ext cx="402248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0</a:t>
              </a:r>
            </a:p>
          </p:txBody>
        </p:sp>
      </p:grpSp>
      <p:sp>
        <p:nvSpPr>
          <p:cNvPr id="72" name="Rectangle 71">
            <a:extLst>
              <a:ext uri="{FF2B5EF4-FFF2-40B4-BE49-F238E27FC236}">
                <a16:creationId xmlns:a16="http://schemas.microsoft.com/office/drawing/2014/main" id="{CD9DDA4F-EDBD-914F-9D12-29828BA2E90C}"/>
              </a:ext>
            </a:extLst>
          </p:cNvPr>
          <p:cNvSpPr/>
          <p:nvPr/>
        </p:nvSpPr>
        <p:spPr>
          <a:xfrm>
            <a:off x="2646968" y="4371003"/>
            <a:ext cx="443753" cy="437030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>
                <a:solidFill>
                  <a:schemeClr val="tx1"/>
                </a:solidFill>
              </a:rPr>
              <a:t>6</a:t>
            </a: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F15BA895-DCBE-694E-A256-48FB49A4136C}"/>
              </a:ext>
            </a:extLst>
          </p:cNvPr>
          <p:cNvCxnSpPr>
            <a:cxnSpLocks/>
            <a:endCxn id="72" idx="0"/>
          </p:cNvCxnSpPr>
          <p:nvPr/>
        </p:nvCxnSpPr>
        <p:spPr>
          <a:xfrm>
            <a:off x="2493551" y="3859905"/>
            <a:ext cx="375294" cy="51109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4" name="Group 73">
            <a:extLst>
              <a:ext uri="{FF2B5EF4-FFF2-40B4-BE49-F238E27FC236}">
                <a16:creationId xmlns:a16="http://schemas.microsoft.com/office/drawing/2014/main" id="{76C2614F-B529-114A-AAE8-7D363B9AA8EE}"/>
              </a:ext>
            </a:extLst>
          </p:cNvPr>
          <p:cNvGrpSpPr/>
          <p:nvPr/>
        </p:nvGrpSpPr>
        <p:grpSpPr>
          <a:xfrm>
            <a:off x="1818398" y="3978719"/>
            <a:ext cx="948731" cy="369332"/>
            <a:chOff x="1101966" y="5219745"/>
            <a:chExt cx="1264974" cy="492443"/>
          </a:xfrm>
        </p:grpSpPr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0586F6AE-4579-FC49-B5F0-975FB9EEEDFC}"/>
                </a:ext>
              </a:extLst>
            </p:cNvPr>
            <p:cNvSpPr txBox="1"/>
            <p:nvPr/>
          </p:nvSpPr>
          <p:spPr>
            <a:xfrm>
              <a:off x="1101966" y="5219745"/>
              <a:ext cx="402248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0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25BD3CAD-99D0-0D4D-91CF-BD1D44A704DC}"/>
                </a:ext>
              </a:extLst>
            </p:cNvPr>
            <p:cNvSpPr txBox="1"/>
            <p:nvPr/>
          </p:nvSpPr>
          <p:spPr>
            <a:xfrm>
              <a:off x="1964692" y="5219745"/>
              <a:ext cx="402248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1</a:t>
              </a: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F5CFB0BF-EB69-E444-B205-47C1A28D010C}"/>
              </a:ext>
            </a:extLst>
          </p:cNvPr>
          <p:cNvGrpSpPr/>
          <p:nvPr/>
        </p:nvGrpSpPr>
        <p:grpSpPr>
          <a:xfrm>
            <a:off x="2883268" y="3978719"/>
            <a:ext cx="948731" cy="369332"/>
            <a:chOff x="1101966" y="5219745"/>
            <a:chExt cx="1264974" cy="492443"/>
          </a:xfrm>
        </p:grpSpPr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0DCE5183-5350-8647-B17F-2398338227DD}"/>
                </a:ext>
              </a:extLst>
            </p:cNvPr>
            <p:cNvSpPr txBox="1"/>
            <p:nvPr/>
          </p:nvSpPr>
          <p:spPr>
            <a:xfrm>
              <a:off x="1101966" y="5219745"/>
              <a:ext cx="402248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0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8A0BAAB4-FFE2-204E-B675-A40A7278C476}"/>
                </a:ext>
              </a:extLst>
            </p:cNvPr>
            <p:cNvSpPr txBox="1"/>
            <p:nvPr/>
          </p:nvSpPr>
          <p:spPr>
            <a:xfrm>
              <a:off x="1964692" y="5219745"/>
              <a:ext cx="402248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0</a:t>
              </a:r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53969A0B-6BE7-764E-BA0C-9BF9DDA43C0C}"/>
              </a:ext>
            </a:extLst>
          </p:cNvPr>
          <p:cNvGrpSpPr/>
          <p:nvPr/>
        </p:nvGrpSpPr>
        <p:grpSpPr>
          <a:xfrm>
            <a:off x="4129449" y="3942326"/>
            <a:ext cx="948731" cy="369332"/>
            <a:chOff x="1101966" y="5219745"/>
            <a:chExt cx="1264974" cy="492443"/>
          </a:xfrm>
        </p:grpSpPr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2AC6C47B-3666-2947-9586-4EA733596E5D}"/>
                </a:ext>
              </a:extLst>
            </p:cNvPr>
            <p:cNvSpPr txBox="1"/>
            <p:nvPr/>
          </p:nvSpPr>
          <p:spPr>
            <a:xfrm>
              <a:off x="1101966" y="5219745"/>
              <a:ext cx="402248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0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3E61575E-83D2-604C-9082-96F4AC6C0AE0}"/>
                </a:ext>
              </a:extLst>
            </p:cNvPr>
            <p:cNvSpPr txBox="1"/>
            <p:nvPr/>
          </p:nvSpPr>
          <p:spPr>
            <a:xfrm>
              <a:off x="1964692" y="5219745"/>
              <a:ext cx="402248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0</a:t>
              </a:r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6CEEFDD5-0ED5-BB47-A655-9DEF2A4B4994}"/>
              </a:ext>
            </a:extLst>
          </p:cNvPr>
          <p:cNvGrpSpPr/>
          <p:nvPr/>
        </p:nvGrpSpPr>
        <p:grpSpPr>
          <a:xfrm>
            <a:off x="2434218" y="4708331"/>
            <a:ext cx="948731" cy="369332"/>
            <a:chOff x="1101966" y="5219745"/>
            <a:chExt cx="1264974" cy="492443"/>
          </a:xfrm>
        </p:grpSpPr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CBD26FB2-78EE-9D4C-A185-7A40F59A425D}"/>
                </a:ext>
              </a:extLst>
            </p:cNvPr>
            <p:cNvSpPr txBox="1"/>
            <p:nvPr/>
          </p:nvSpPr>
          <p:spPr>
            <a:xfrm>
              <a:off x="1101966" y="5219745"/>
              <a:ext cx="402248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0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69C0A602-3C94-684F-865F-807A5417DC98}"/>
                </a:ext>
              </a:extLst>
            </p:cNvPr>
            <p:cNvSpPr txBox="1"/>
            <p:nvPr/>
          </p:nvSpPr>
          <p:spPr>
            <a:xfrm>
              <a:off x="1964692" y="5219745"/>
              <a:ext cx="402248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0</a:t>
              </a:r>
            </a:p>
          </p:txBody>
        </p:sp>
      </p:grpSp>
      <p:sp>
        <p:nvSpPr>
          <p:cNvPr id="86" name="TextBox 85">
            <a:extLst>
              <a:ext uri="{FF2B5EF4-FFF2-40B4-BE49-F238E27FC236}">
                <a16:creationId xmlns:a16="http://schemas.microsoft.com/office/drawing/2014/main" id="{54CDA722-A729-9C41-991D-AFC4D08EB1E2}"/>
              </a:ext>
            </a:extLst>
          </p:cNvPr>
          <p:cNvSpPr txBox="1"/>
          <p:nvPr/>
        </p:nvSpPr>
        <p:spPr>
          <a:xfrm>
            <a:off x="2659510" y="196023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4</a:t>
            </a:r>
          </a:p>
        </p:txBody>
      </p:sp>
      <p:pic>
        <p:nvPicPr>
          <p:cNvPr id="87" name="Picture 86">
            <a:extLst>
              <a:ext uri="{FF2B5EF4-FFF2-40B4-BE49-F238E27FC236}">
                <a16:creationId xmlns:a16="http://schemas.microsoft.com/office/drawing/2014/main" id="{5BF9C6EB-6C67-6840-A9C2-69B6226C8A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3876" y="946024"/>
            <a:ext cx="4254557" cy="16828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53236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/>
      <p:bldP spid="64" grpId="0"/>
      <p:bldP spid="65" grpId="0"/>
      <p:bldP spid="66" grpId="0"/>
      <p:bldP spid="67" grpId="0"/>
      <p:bldP spid="68" grpId="0"/>
      <p:bldP spid="8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0339ED8-D3E9-46B1-548F-FAA2BEEE2A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0918" y="1989243"/>
            <a:ext cx="7377952" cy="42099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itle 2">
            <a:extLst>
              <a:ext uri="{FF2B5EF4-FFF2-40B4-BE49-F238E27FC236}">
                <a16:creationId xmlns:a16="http://schemas.microsoft.com/office/drawing/2014/main" id="{641DF919-DE63-9220-0D04-29EAD286A5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756" y="371511"/>
            <a:ext cx="8183759" cy="991998"/>
          </a:xfrm>
        </p:spPr>
        <p:txBody>
          <a:bodyPr/>
          <a:lstStyle/>
          <a:p>
            <a:r>
              <a:rPr lang="en-US" dirty="0"/>
              <a:t>Lowest Common </a:t>
            </a:r>
            <a:r>
              <a:rPr lang="en-US" dirty="0" err="1"/>
              <a:t>Ancester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37599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D9601B6-FD9B-C04B-8B18-C805A33EC7CA}"/>
              </a:ext>
            </a:extLst>
          </p:cNvPr>
          <p:cNvSpPr txBox="1"/>
          <p:nvPr/>
        </p:nvSpPr>
        <p:spPr>
          <a:xfrm>
            <a:off x="323193" y="993069"/>
            <a:ext cx="37718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273C77"/>
                </a:solidFill>
              </a:rPr>
              <a:t>LCA Example: Source Control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871B5740-787A-174D-A774-A547B8FF6094}"/>
              </a:ext>
            </a:extLst>
          </p:cNvPr>
          <p:cNvSpPr/>
          <p:nvPr/>
        </p:nvSpPr>
        <p:spPr>
          <a:xfrm>
            <a:off x="2010452" y="3931526"/>
            <a:ext cx="504497" cy="504497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5C6B5E8-0A01-0C43-891D-2A45608AAFD8}"/>
              </a:ext>
            </a:extLst>
          </p:cNvPr>
          <p:cNvSpPr/>
          <p:nvPr/>
        </p:nvSpPr>
        <p:spPr>
          <a:xfrm>
            <a:off x="3133745" y="3931526"/>
            <a:ext cx="504497" cy="504497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3CDCC6C-C248-C945-A84F-1FEC1C7654B0}"/>
              </a:ext>
            </a:extLst>
          </p:cNvPr>
          <p:cNvSpPr/>
          <p:nvPr/>
        </p:nvSpPr>
        <p:spPr>
          <a:xfrm>
            <a:off x="4107266" y="2934357"/>
            <a:ext cx="504497" cy="504497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B26ED9C-2022-5A4B-B1FB-BBD329177D3C}"/>
              </a:ext>
            </a:extLst>
          </p:cNvPr>
          <p:cNvSpPr/>
          <p:nvPr/>
        </p:nvSpPr>
        <p:spPr>
          <a:xfrm>
            <a:off x="4107266" y="4711920"/>
            <a:ext cx="504497" cy="504497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02A556A-B4C7-9746-B4C5-132D905EE62C}"/>
              </a:ext>
            </a:extLst>
          </p:cNvPr>
          <p:cNvSpPr/>
          <p:nvPr/>
        </p:nvSpPr>
        <p:spPr>
          <a:xfrm>
            <a:off x="494343" y="4964168"/>
            <a:ext cx="504497" cy="50449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9E6D1F-6707-2F4A-AFFB-B2F7849F8DA3}"/>
              </a:ext>
            </a:extLst>
          </p:cNvPr>
          <p:cNvSpPr txBox="1"/>
          <p:nvPr/>
        </p:nvSpPr>
        <p:spPr>
          <a:xfrm>
            <a:off x="275189" y="5587932"/>
            <a:ext cx="98777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Git Commit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BC6D955-6F8C-1E44-A7ED-A28F30D55B1D}"/>
              </a:ext>
            </a:extLst>
          </p:cNvPr>
          <p:cNvSpPr/>
          <p:nvPr/>
        </p:nvSpPr>
        <p:spPr>
          <a:xfrm>
            <a:off x="4978311" y="2934357"/>
            <a:ext cx="504497" cy="504497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4072122-3F54-4441-B305-379C5238EFDC}"/>
              </a:ext>
            </a:extLst>
          </p:cNvPr>
          <p:cNvSpPr/>
          <p:nvPr/>
        </p:nvSpPr>
        <p:spPr>
          <a:xfrm>
            <a:off x="6077956" y="1893832"/>
            <a:ext cx="504497" cy="504497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9F90B40-0A77-9D40-B620-8DB5E129A5A1}"/>
              </a:ext>
            </a:extLst>
          </p:cNvPr>
          <p:cNvSpPr/>
          <p:nvPr/>
        </p:nvSpPr>
        <p:spPr>
          <a:xfrm>
            <a:off x="6077956" y="2934357"/>
            <a:ext cx="504497" cy="504497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179FC8F-DA65-F341-BA59-F69EF39DE4F9}"/>
              </a:ext>
            </a:extLst>
          </p:cNvPr>
          <p:cNvCxnSpPr>
            <a:stCxn id="3" idx="6"/>
            <a:endCxn id="8" idx="2"/>
          </p:cNvCxnSpPr>
          <p:nvPr/>
        </p:nvCxnSpPr>
        <p:spPr>
          <a:xfrm>
            <a:off x="2514949" y="4183775"/>
            <a:ext cx="618797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1DC3276C-2E6F-224E-B0CA-5F81E5E86760}"/>
              </a:ext>
            </a:extLst>
          </p:cNvPr>
          <p:cNvSpPr/>
          <p:nvPr/>
        </p:nvSpPr>
        <p:spPr>
          <a:xfrm>
            <a:off x="7256428" y="2528395"/>
            <a:ext cx="504497" cy="504497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23A3826-F483-7B4D-ACEC-66CFCF35039F}"/>
              </a:ext>
            </a:extLst>
          </p:cNvPr>
          <p:cNvSpPr/>
          <p:nvPr/>
        </p:nvSpPr>
        <p:spPr>
          <a:xfrm>
            <a:off x="7256428" y="3269375"/>
            <a:ext cx="504497" cy="504497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B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69E2278-FA1F-4740-97AE-7419BA1F36C5}"/>
              </a:ext>
            </a:extLst>
          </p:cNvPr>
          <p:cNvSpPr/>
          <p:nvPr/>
        </p:nvSpPr>
        <p:spPr>
          <a:xfrm>
            <a:off x="5104435" y="4711920"/>
            <a:ext cx="504497" cy="504497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19A0C4D1-A388-4744-9873-15F76574A979}"/>
              </a:ext>
            </a:extLst>
          </p:cNvPr>
          <p:cNvSpPr/>
          <p:nvPr/>
        </p:nvSpPr>
        <p:spPr>
          <a:xfrm>
            <a:off x="6241522" y="4711920"/>
            <a:ext cx="504497" cy="504497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273C77"/>
                </a:solidFill>
              </a:rPr>
              <a:t>C</a:t>
            </a:r>
          </a:p>
        </p:txBody>
      </p: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4F2CF7D5-18DE-3144-BA84-FABE8A861D72}"/>
              </a:ext>
            </a:extLst>
          </p:cNvPr>
          <p:cNvCxnSpPr>
            <a:stCxn id="8" idx="6"/>
            <a:endCxn id="10" idx="2"/>
          </p:cNvCxnSpPr>
          <p:nvPr/>
        </p:nvCxnSpPr>
        <p:spPr>
          <a:xfrm flipV="1">
            <a:off x="3638242" y="3186606"/>
            <a:ext cx="469025" cy="997169"/>
          </a:xfrm>
          <a:prstGeom prst="bentConnector3">
            <a:avLst/>
          </a:prstGeom>
          <a:ln w="38100">
            <a:solidFill>
              <a:schemeClr val="bg2">
                <a:lumMod val="50000"/>
              </a:schemeClr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A6C9549-37AE-D54D-AD76-55D6E028C55E}"/>
              </a:ext>
            </a:extLst>
          </p:cNvPr>
          <p:cNvCxnSpPr>
            <a:stCxn id="10" idx="6"/>
            <a:endCxn id="13" idx="2"/>
          </p:cNvCxnSpPr>
          <p:nvPr/>
        </p:nvCxnSpPr>
        <p:spPr>
          <a:xfrm>
            <a:off x="4611763" y="3186605"/>
            <a:ext cx="366548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15A4866-2A27-9B47-923D-36B8D487D11F}"/>
              </a:ext>
            </a:extLst>
          </p:cNvPr>
          <p:cNvCxnSpPr>
            <a:cxnSpLocks/>
            <a:stCxn id="13" idx="6"/>
            <a:endCxn id="15" idx="2"/>
          </p:cNvCxnSpPr>
          <p:nvPr/>
        </p:nvCxnSpPr>
        <p:spPr>
          <a:xfrm>
            <a:off x="5482808" y="3186605"/>
            <a:ext cx="595148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>
            <a:extLst>
              <a:ext uri="{FF2B5EF4-FFF2-40B4-BE49-F238E27FC236}">
                <a16:creationId xmlns:a16="http://schemas.microsoft.com/office/drawing/2014/main" id="{94842272-C329-3945-92C3-E2F3F6EE7567}"/>
              </a:ext>
            </a:extLst>
          </p:cNvPr>
          <p:cNvCxnSpPr>
            <a:cxnSpLocks/>
            <a:stCxn id="13" idx="6"/>
            <a:endCxn id="14" idx="2"/>
          </p:cNvCxnSpPr>
          <p:nvPr/>
        </p:nvCxnSpPr>
        <p:spPr>
          <a:xfrm flipV="1">
            <a:off x="5482808" y="2146081"/>
            <a:ext cx="595148" cy="1040525"/>
          </a:xfrm>
          <a:prstGeom prst="bentConnector3">
            <a:avLst>
              <a:gd name="adj1" fmla="val 50000"/>
            </a:avLst>
          </a:prstGeom>
          <a:ln w="38100">
            <a:solidFill>
              <a:schemeClr val="bg2">
                <a:lumMod val="50000"/>
              </a:schemeClr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Elbow Connector 37">
            <a:extLst>
              <a:ext uri="{FF2B5EF4-FFF2-40B4-BE49-F238E27FC236}">
                <a16:creationId xmlns:a16="http://schemas.microsoft.com/office/drawing/2014/main" id="{9AC4D0FE-D1A2-5A4A-85A5-A31B9AAFB47A}"/>
              </a:ext>
            </a:extLst>
          </p:cNvPr>
          <p:cNvCxnSpPr>
            <a:cxnSpLocks/>
            <a:stCxn id="15" idx="6"/>
            <a:endCxn id="17" idx="2"/>
          </p:cNvCxnSpPr>
          <p:nvPr/>
        </p:nvCxnSpPr>
        <p:spPr>
          <a:xfrm flipV="1">
            <a:off x="6582452" y="2780644"/>
            <a:ext cx="673976" cy="405962"/>
          </a:xfrm>
          <a:prstGeom prst="bentConnector3">
            <a:avLst>
              <a:gd name="adj1" fmla="val 50000"/>
            </a:avLst>
          </a:prstGeom>
          <a:ln w="38100">
            <a:solidFill>
              <a:schemeClr val="bg2">
                <a:lumMod val="50000"/>
              </a:schemeClr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Elbow Connector 40">
            <a:extLst>
              <a:ext uri="{FF2B5EF4-FFF2-40B4-BE49-F238E27FC236}">
                <a16:creationId xmlns:a16="http://schemas.microsoft.com/office/drawing/2014/main" id="{C9536489-6FD1-A740-AD2E-FAF158A2E725}"/>
              </a:ext>
            </a:extLst>
          </p:cNvPr>
          <p:cNvCxnSpPr>
            <a:cxnSpLocks/>
            <a:stCxn id="15" idx="6"/>
            <a:endCxn id="18" idx="2"/>
          </p:cNvCxnSpPr>
          <p:nvPr/>
        </p:nvCxnSpPr>
        <p:spPr>
          <a:xfrm>
            <a:off x="6582452" y="3186606"/>
            <a:ext cx="673976" cy="335018"/>
          </a:xfrm>
          <a:prstGeom prst="bentConnector3">
            <a:avLst>
              <a:gd name="adj1" fmla="val 50000"/>
            </a:avLst>
          </a:prstGeom>
          <a:ln w="38100">
            <a:solidFill>
              <a:schemeClr val="bg2">
                <a:lumMod val="50000"/>
              </a:schemeClr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Elbow Connector 43">
            <a:extLst>
              <a:ext uri="{FF2B5EF4-FFF2-40B4-BE49-F238E27FC236}">
                <a16:creationId xmlns:a16="http://schemas.microsoft.com/office/drawing/2014/main" id="{6AC1EBAF-92D6-CD4A-924E-38A50A9D7574}"/>
              </a:ext>
            </a:extLst>
          </p:cNvPr>
          <p:cNvCxnSpPr>
            <a:cxnSpLocks/>
            <a:stCxn id="8" idx="6"/>
            <a:endCxn id="11" idx="2"/>
          </p:cNvCxnSpPr>
          <p:nvPr/>
        </p:nvCxnSpPr>
        <p:spPr>
          <a:xfrm>
            <a:off x="3638242" y="4183775"/>
            <a:ext cx="469025" cy="780394"/>
          </a:xfrm>
          <a:prstGeom prst="bentConnector3">
            <a:avLst>
              <a:gd name="adj1" fmla="val 50000"/>
            </a:avLst>
          </a:prstGeom>
          <a:ln w="38100">
            <a:solidFill>
              <a:schemeClr val="bg2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20C7F727-5AC2-1741-8ADC-8B4589338F73}"/>
              </a:ext>
            </a:extLst>
          </p:cNvPr>
          <p:cNvCxnSpPr>
            <a:cxnSpLocks/>
            <a:stCxn id="11" idx="6"/>
            <a:endCxn id="19" idx="2"/>
          </p:cNvCxnSpPr>
          <p:nvPr/>
        </p:nvCxnSpPr>
        <p:spPr>
          <a:xfrm>
            <a:off x="4611763" y="4964168"/>
            <a:ext cx="492673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741F0B66-8EE7-D24D-8971-C67BA2105AB5}"/>
              </a:ext>
            </a:extLst>
          </p:cNvPr>
          <p:cNvCxnSpPr>
            <a:cxnSpLocks/>
            <a:stCxn id="19" idx="6"/>
            <a:endCxn id="20" idx="2"/>
          </p:cNvCxnSpPr>
          <p:nvPr/>
        </p:nvCxnSpPr>
        <p:spPr>
          <a:xfrm>
            <a:off x="5608932" y="4964168"/>
            <a:ext cx="632591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Picture 52">
            <a:extLst>
              <a:ext uri="{FF2B5EF4-FFF2-40B4-BE49-F238E27FC236}">
                <a16:creationId xmlns:a16="http://schemas.microsoft.com/office/drawing/2014/main" id="{33DDDABF-1801-8044-B48B-BAF9AF3B9D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9861" y="1026635"/>
            <a:ext cx="1124279" cy="38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724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animBg="1"/>
      <p:bldP spid="10" grpId="0" animBg="1"/>
      <p:bldP spid="11" grpId="0" animBg="1"/>
      <p:bldP spid="13" grpId="0" animBg="1"/>
      <p:bldP spid="14" grpId="0" animBg="1"/>
      <p:bldP spid="15" grpId="0" animBg="1"/>
      <p:bldP spid="17" grpId="0" animBg="1"/>
      <p:bldP spid="18" grpId="0" animBg="1"/>
      <p:bldP spid="19" grpId="0" animBg="1"/>
      <p:bldP spid="2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28AEC4C-2477-8940-8928-2820010658EC}"/>
              </a:ext>
            </a:extLst>
          </p:cNvPr>
          <p:cNvCxnSpPr>
            <a:cxnSpLocks/>
            <a:stCxn id="13" idx="3"/>
            <a:endCxn id="16" idx="7"/>
          </p:cNvCxnSpPr>
          <p:nvPr/>
        </p:nvCxnSpPr>
        <p:spPr>
          <a:xfrm flipH="1">
            <a:off x="4011773" y="2560730"/>
            <a:ext cx="698849" cy="825259"/>
          </a:xfrm>
          <a:prstGeom prst="straightConnector1">
            <a:avLst/>
          </a:prstGeom>
          <a:ln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A31852E-5F6B-4F42-8E3B-15B90A1BC040}"/>
              </a:ext>
            </a:extLst>
          </p:cNvPr>
          <p:cNvCxnSpPr>
            <a:cxnSpLocks/>
            <a:stCxn id="13" idx="5"/>
            <a:endCxn id="19" idx="1"/>
          </p:cNvCxnSpPr>
          <p:nvPr/>
        </p:nvCxnSpPr>
        <p:spPr>
          <a:xfrm>
            <a:off x="5024403" y="2560730"/>
            <a:ext cx="718096" cy="782999"/>
          </a:xfrm>
          <a:prstGeom prst="straightConnector1">
            <a:avLst/>
          </a:prstGeom>
          <a:ln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C588CC12-50AB-2745-86D9-13CFDE610AEF}"/>
              </a:ext>
            </a:extLst>
          </p:cNvPr>
          <p:cNvSpPr/>
          <p:nvPr/>
        </p:nvSpPr>
        <p:spPr>
          <a:xfrm>
            <a:off x="4645636" y="2187701"/>
            <a:ext cx="443753" cy="437030"/>
          </a:xfrm>
          <a:prstGeom prst="ellipse">
            <a:avLst/>
          </a:prstGeom>
          <a:solidFill>
            <a:srgbClr val="FF0000">
              <a:alpha val="71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r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6A8F40A-E446-B343-B44B-AFBA5559C84B}"/>
              </a:ext>
            </a:extLst>
          </p:cNvPr>
          <p:cNvGrpSpPr/>
          <p:nvPr/>
        </p:nvGrpSpPr>
        <p:grpSpPr>
          <a:xfrm>
            <a:off x="2871364" y="3321987"/>
            <a:ext cx="2083724" cy="2164898"/>
            <a:chOff x="2297141" y="3418519"/>
            <a:chExt cx="2778299" cy="2886530"/>
          </a:xfrm>
        </p:grpSpPr>
        <p:sp>
          <p:nvSpPr>
            <p:cNvPr id="15" name="Triangle 14">
              <a:extLst>
                <a:ext uri="{FF2B5EF4-FFF2-40B4-BE49-F238E27FC236}">
                  <a16:creationId xmlns:a16="http://schemas.microsoft.com/office/drawing/2014/main" id="{1D9A9518-986D-2246-AF94-BF291C07DBC8}"/>
                </a:ext>
              </a:extLst>
            </p:cNvPr>
            <p:cNvSpPr/>
            <p:nvPr/>
          </p:nvSpPr>
          <p:spPr>
            <a:xfrm>
              <a:off x="2297141" y="3682594"/>
              <a:ext cx="2778299" cy="2622455"/>
            </a:xfrm>
            <a:prstGeom prst="triangle">
              <a:avLst>
                <a:gd name="adj" fmla="val 47200"/>
              </a:avLst>
            </a:prstGeom>
            <a:solidFill>
              <a:srgbClr val="FFC000">
                <a:alpha val="71000"/>
              </a:srgb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D788E951-3345-6F4E-A464-F4E5283FAB99}"/>
                </a:ext>
              </a:extLst>
            </p:cNvPr>
            <p:cNvSpPr/>
            <p:nvPr/>
          </p:nvSpPr>
          <p:spPr>
            <a:xfrm>
              <a:off x="3312664" y="3418519"/>
              <a:ext cx="591670" cy="582707"/>
            </a:xfrm>
            <a:prstGeom prst="ellipse">
              <a:avLst/>
            </a:prstGeom>
            <a:solidFill>
              <a:srgbClr val="FFC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350" dirty="0">
                  <a:solidFill>
                    <a:schemeClr val="tx1"/>
                  </a:solidFill>
                </a:rPr>
                <a:t>v1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61EF549-A532-864D-B281-C72B6C5F77EC}"/>
              </a:ext>
            </a:extLst>
          </p:cNvPr>
          <p:cNvGrpSpPr/>
          <p:nvPr/>
        </p:nvGrpSpPr>
        <p:grpSpPr>
          <a:xfrm>
            <a:off x="5412738" y="3279728"/>
            <a:ext cx="987041" cy="1262632"/>
            <a:chOff x="5685640" y="3362173"/>
            <a:chExt cx="1316054" cy="1683509"/>
          </a:xfrm>
        </p:grpSpPr>
        <p:sp>
          <p:nvSpPr>
            <p:cNvPr id="18" name="Triangle 17">
              <a:extLst>
                <a:ext uri="{FF2B5EF4-FFF2-40B4-BE49-F238E27FC236}">
                  <a16:creationId xmlns:a16="http://schemas.microsoft.com/office/drawing/2014/main" id="{7866F01D-F67E-7A45-BC73-0D2228928247}"/>
                </a:ext>
              </a:extLst>
            </p:cNvPr>
            <p:cNvSpPr/>
            <p:nvPr/>
          </p:nvSpPr>
          <p:spPr>
            <a:xfrm>
              <a:off x="5685640" y="3653527"/>
              <a:ext cx="1316054" cy="1392155"/>
            </a:xfrm>
            <a:prstGeom prst="triangle">
              <a:avLst>
                <a:gd name="adj" fmla="val 49304"/>
              </a:avLst>
            </a:prstGeom>
            <a:solidFill>
              <a:srgbClr val="00B050">
                <a:alpha val="71000"/>
              </a:srgb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02FD4EF3-D2F8-6B48-9632-134FABAF2EA2}"/>
                </a:ext>
              </a:extLst>
            </p:cNvPr>
            <p:cNvSpPr/>
            <p:nvPr/>
          </p:nvSpPr>
          <p:spPr>
            <a:xfrm>
              <a:off x="6038672" y="3362173"/>
              <a:ext cx="591670" cy="582707"/>
            </a:xfrm>
            <a:prstGeom prst="ellipse">
              <a:avLst/>
            </a:prstGeom>
            <a:solidFill>
              <a:srgbClr val="00B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350" dirty="0">
                  <a:solidFill>
                    <a:schemeClr val="tx1"/>
                  </a:solidFill>
                </a:rPr>
                <a:t>v1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BDDF419F-5923-2645-BFC9-9509748AC6A9}"/>
              </a:ext>
            </a:extLst>
          </p:cNvPr>
          <p:cNvSpPr txBox="1"/>
          <p:nvPr/>
        </p:nvSpPr>
        <p:spPr>
          <a:xfrm>
            <a:off x="4449990" y="1979482"/>
            <a:ext cx="32092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/>
              <a:t>6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9816671-C546-7E46-B5D0-62AB152DA6A5}"/>
              </a:ext>
            </a:extLst>
          </p:cNvPr>
          <p:cNvSpPr txBox="1"/>
          <p:nvPr/>
        </p:nvSpPr>
        <p:spPr>
          <a:xfrm>
            <a:off x="3775447" y="2993573"/>
            <a:ext cx="32092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/>
              <a:t>3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FA1B30A-E736-D740-A687-550C1A1F5B24}"/>
              </a:ext>
            </a:extLst>
          </p:cNvPr>
          <p:cNvSpPr txBox="1"/>
          <p:nvPr/>
        </p:nvSpPr>
        <p:spPr>
          <a:xfrm>
            <a:off x="5274960" y="3083520"/>
            <a:ext cx="32092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/>
              <a:t>7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B46FB99-312C-A549-8950-5BCD012E9157}"/>
              </a:ext>
            </a:extLst>
          </p:cNvPr>
          <p:cNvSpPr txBox="1"/>
          <p:nvPr/>
        </p:nvSpPr>
        <p:spPr>
          <a:xfrm>
            <a:off x="1533069" y="2406216"/>
            <a:ext cx="12954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273C77"/>
                </a:solidFill>
              </a:rPr>
              <a:t>LCA(3, 7)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CCC77C9-B9E9-9544-BF0D-23ED88676032}"/>
              </a:ext>
            </a:extLst>
          </p:cNvPr>
          <p:cNvSpPr txBox="1"/>
          <p:nvPr/>
        </p:nvSpPr>
        <p:spPr>
          <a:xfrm>
            <a:off x="1533069" y="3002118"/>
            <a:ext cx="12954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273C77"/>
                </a:solidFill>
              </a:rPr>
              <a:t>LCA(1, 4)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CC00947-E21F-D741-8115-E3D7E4BF0115}"/>
              </a:ext>
            </a:extLst>
          </p:cNvPr>
          <p:cNvSpPr txBox="1"/>
          <p:nvPr/>
        </p:nvSpPr>
        <p:spPr>
          <a:xfrm>
            <a:off x="1513495" y="3626655"/>
            <a:ext cx="16064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273C77"/>
                </a:solidFill>
              </a:rPr>
              <a:t>LCA(10, 15)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36B034C-23A4-234D-A8D3-E6FA53349420}"/>
              </a:ext>
            </a:extLst>
          </p:cNvPr>
          <p:cNvGrpSpPr/>
          <p:nvPr/>
        </p:nvGrpSpPr>
        <p:grpSpPr>
          <a:xfrm>
            <a:off x="5412738" y="3279728"/>
            <a:ext cx="987041" cy="1262632"/>
            <a:chOff x="6542471" y="1131197"/>
            <a:chExt cx="1316054" cy="1683509"/>
          </a:xfrm>
        </p:grpSpPr>
        <p:sp>
          <p:nvSpPr>
            <p:cNvPr id="34" name="Triangle 33">
              <a:extLst>
                <a:ext uri="{FF2B5EF4-FFF2-40B4-BE49-F238E27FC236}">
                  <a16:creationId xmlns:a16="http://schemas.microsoft.com/office/drawing/2014/main" id="{AE528A52-6A53-FA48-BCBD-EB6753D0D772}"/>
                </a:ext>
              </a:extLst>
            </p:cNvPr>
            <p:cNvSpPr/>
            <p:nvPr/>
          </p:nvSpPr>
          <p:spPr>
            <a:xfrm>
              <a:off x="6542471" y="1422551"/>
              <a:ext cx="1316054" cy="1392155"/>
            </a:xfrm>
            <a:prstGeom prst="triangle">
              <a:avLst>
                <a:gd name="adj" fmla="val 49304"/>
              </a:avLst>
            </a:prstGeom>
            <a:solidFill>
              <a:schemeClr val="bg2">
                <a:lumMod val="65000"/>
                <a:alpha val="71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0ACF947D-603D-DD4B-A1B5-D25EC150E4A5}"/>
                </a:ext>
              </a:extLst>
            </p:cNvPr>
            <p:cNvSpPr/>
            <p:nvPr/>
          </p:nvSpPr>
          <p:spPr>
            <a:xfrm>
              <a:off x="6895503" y="1131197"/>
              <a:ext cx="591670" cy="582707"/>
            </a:xfrm>
            <a:prstGeom prst="ellipse">
              <a:avLst/>
            </a:prstGeom>
            <a:solidFill>
              <a:schemeClr val="bg2">
                <a:lumMod val="65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350" dirty="0">
                  <a:solidFill>
                    <a:schemeClr val="bg2">
                      <a:lumMod val="50000"/>
                    </a:schemeClr>
                  </a:solidFill>
                </a:rPr>
                <a:t>v1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33D5BA5-E69D-EA47-B436-02516FE9FD2A}"/>
              </a:ext>
            </a:extLst>
          </p:cNvPr>
          <p:cNvGrpSpPr/>
          <p:nvPr/>
        </p:nvGrpSpPr>
        <p:grpSpPr>
          <a:xfrm>
            <a:off x="2877181" y="3329848"/>
            <a:ext cx="2083724" cy="2164898"/>
            <a:chOff x="6819870" y="214033"/>
            <a:chExt cx="2778299" cy="2886530"/>
          </a:xfrm>
        </p:grpSpPr>
        <p:sp>
          <p:nvSpPr>
            <p:cNvPr id="37" name="Triangle 36">
              <a:extLst>
                <a:ext uri="{FF2B5EF4-FFF2-40B4-BE49-F238E27FC236}">
                  <a16:creationId xmlns:a16="http://schemas.microsoft.com/office/drawing/2014/main" id="{9CF71FBD-1466-7B47-A690-ADE5E36923B4}"/>
                </a:ext>
              </a:extLst>
            </p:cNvPr>
            <p:cNvSpPr/>
            <p:nvPr/>
          </p:nvSpPr>
          <p:spPr>
            <a:xfrm>
              <a:off x="6819870" y="478108"/>
              <a:ext cx="2778299" cy="2622455"/>
            </a:xfrm>
            <a:prstGeom prst="triangle">
              <a:avLst>
                <a:gd name="adj" fmla="val 47200"/>
              </a:avLst>
            </a:prstGeom>
            <a:solidFill>
              <a:schemeClr val="bg2">
                <a:lumMod val="65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72E42E97-3F27-DA43-89D8-3BC96E9B8CEC}"/>
                </a:ext>
              </a:extLst>
            </p:cNvPr>
            <p:cNvSpPr/>
            <p:nvPr/>
          </p:nvSpPr>
          <p:spPr>
            <a:xfrm>
              <a:off x="7835393" y="214033"/>
              <a:ext cx="591670" cy="582707"/>
            </a:xfrm>
            <a:prstGeom prst="ellipse">
              <a:avLst/>
            </a:prstGeom>
            <a:solidFill>
              <a:schemeClr val="bg2">
                <a:lumMod val="65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350" dirty="0">
                  <a:solidFill>
                    <a:schemeClr val="bg2">
                      <a:lumMod val="50000"/>
                    </a:schemeClr>
                  </a:solidFill>
                </a:rPr>
                <a:t>v1</a:t>
              </a: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F16F599F-7AF3-E84F-BBDF-970E903CEFB7}"/>
              </a:ext>
            </a:extLst>
          </p:cNvPr>
          <p:cNvSpPr txBox="1"/>
          <p:nvPr/>
        </p:nvSpPr>
        <p:spPr>
          <a:xfrm>
            <a:off x="428534" y="984567"/>
            <a:ext cx="3993914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700" dirty="0">
                <a:solidFill>
                  <a:srgbClr val="273C77"/>
                </a:solidFill>
              </a:rPr>
              <a:t>LCA of a Binary Search Tree</a:t>
            </a:r>
          </a:p>
        </p:txBody>
      </p:sp>
    </p:spTree>
    <p:extLst>
      <p:ext uri="{BB962C8B-B14F-4D97-AF65-F5344CB8AC3E}">
        <p14:creationId xmlns:p14="http://schemas.microsoft.com/office/powerpoint/2010/main" val="2669850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1" grpId="1"/>
      <p:bldP spid="22" grpId="0"/>
      <p:bldP spid="22" grpId="1"/>
      <p:bldP spid="23" grpId="0"/>
      <p:bldP spid="23" grpId="1"/>
      <p:bldP spid="24" grpId="0"/>
      <p:bldP spid="24" grpId="1"/>
      <p:bldP spid="2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DDFC861E-D856-FB4D-8CB7-2E5D220DE3D6}"/>
              </a:ext>
            </a:extLst>
          </p:cNvPr>
          <p:cNvGrpSpPr/>
          <p:nvPr/>
        </p:nvGrpSpPr>
        <p:grpSpPr>
          <a:xfrm>
            <a:off x="1181005" y="3863585"/>
            <a:ext cx="2701913" cy="1304537"/>
            <a:chOff x="4651894" y="3429000"/>
            <a:chExt cx="4183971" cy="2020104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3672A89-A1C2-4E4A-81E8-7FC320137775}"/>
                </a:ext>
              </a:extLst>
            </p:cNvPr>
            <p:cNvSpPr/>
            <p:nvPr/>
          </p:nvSpPr>
          <p:spPr>
            <a:xfrm>
              <a:off x="6615612" y="3429000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100" dirty="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D40D5EC-B469-A042-B80C-C97602954B90}"/>
                </a:ext>
              </a:extLst>
            </p:cNvPr>
            <p:cNvSpPr/>
            <p:nvPr/>
          </p:nvSpPr>
          <p:spPr>
            <a:xfrm>
              <a:off x="5611639" y="4153205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100" dirty="0">
                  <a:solidFill>
                    <a:schemeClr val="tx1"/>
                  </a:solidFill>
                </a:rPr>
                <a:t>3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D6D8FC8B-B5FD-EC48-8329-AF926347D1E5}"/>
                </a:ext>
              </a:extLst>
            </p:cNvPr>
            <p:cNvCxnSpPr>
              <a:cxnSpLocks/>
              <a:stCxn id="6" idx="1"/>
              <a:endCxn id="7" idx="0"/>
            </p:cNvCxnSpPr>
            <p:nvPr/>
          </p:nvCxnSpPr>
          <p:spPr>
            <a:xfrm flipH="1">
              <a:off x="5907474" y="3720353"/>
              <a:ext cx="708138" cy="43285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DB5CD93-7D2E-094E-9495-8B5B01DAEF35}"/>
                </a:ext>
              </a:extLst>
            </p:cNvPr>
            <p:cNvSpPr/>
            <p:nvPr/>
          </p:nvSpPr>
          <p:spPr>
            <a:xfrm>
              <a:off x="8244195" y="4153205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100" dirty="0">
                  <a:solidFill>
                    <a:schemeClr val="tx1"/>
                  </a:solidFill>
                </a:rPr>
                <a:t>9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E73B3D59-3F4F-2346-BFFF-46E1AE8D3CB1}"/>
                </a:ext>
              </a:extLst>
            </p:cNvPr>
            <p:cNvCxnSpPr>
              <a:cxnSpLocks/>
              <a:stCxn id="6" idx="3"/>
              <a:endCxn id="9" idx="0"/>
            </p:cNvCxnSpPr>
            <p:nvPr/>
          </p:nvCxnSpPr>
          <p:spPr>
            <a:xfrm>
              <a:off x="7207282" y="3720353"/>
              <a:ext cx="1332748" cy="43285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B8FDF4E-7047-374A-B5E6-F86C0D452F5C}"/>
                </a:ext>
              </a:extLst>
            </p:cNvPr>
            <p:cNvSpPr/>
            <p:nvPr/>
          </p:nvSpPr>
          <p:spPr>
            <a:xfrm>
              <a:off x="7577821" y="486639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100" dirty="0">
                  <a:solidFill>
                    <a:schemeClr val="tx1"/>
                  </a:solidFill>
                </a:rPr>
                <a:t>7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6917B991-5ACE-974A-86E5-B09C6D5C9608}"/>
                </a:ext>
              </a:extLst>
            </p:cNvPr>
            <p:cNvCxnSpPr>
              <a:cxnSpLocks/>
              <a:stCxn id="9" idx="1"/>
              <a:endCxn id="11" idx="0"/>
            </p:cNvCxnSpPr>
            <p:nvPr/>
          </p:nvCxnSpPr>
          <p:spPr>
            <a:xfrm flipH="1">
              <a:off x="7873656" y="4444558"/>
              <a:ext cx="370539" cy="42184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81B1905-6107-6045-B77F-3F1C3EB940B8}"/>
                </a:ext>
              </a:extLst>
            </p:cNvPr>
            <p:cNvSpPr/>
            <p:nvPr/>
          </p:nvSpPr>
          <p:spPr>
            <a:xfrm>
              <a:off x="4651894" y="486639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100" dirty="0">
                  <a:solidFill>
                    <a:schemeClr val="tx1"/>
                  </a:solidFill>
                </a:rPr>
                <a:t>1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91156D10-9427-104F-8EA8-0687FD47F7DC}"/>
                </a:ext>
              </a:extLst>
            </p:cNvPr>
            <p:cNvCxnSpPr>
              <a:cxnSpLocks/>
              <a:stCxn id="7" idx="1"/>
              <a:endCxn id="13" idx="0"/>
            </p:cNvCxnSpPr>
            <p:nvPr/>
          </p:nvCxnSpPr>
          <p:spPr>
            <a:xfrm flipH="1">
              <a:off x="4947729" y="4444558"/>
              <a:ext cx="663910" cy="42184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4415195-7F99-0841-A081-301797FFAED5}"/>
                </a:ext>
              </a:extLst>
            </p:cNvPr>
            <p:cNvSpPr/>
            <p:nvPr/>
          </p:nvSpPr>
          <p:spPr>
            <a:xfrm>
              <a:off x="6456998" y="486639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100" dirty="0">
                  <a:solidFill>
                    <a:schemeClr val="tx1"/>
                  </a:solidFill>
                </a:rPr>
                <a:t>4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BA60AEE1-F9C1-EF4E-8095-8C2DD1F96794}"/>
                </a:ext>
              </a:extLst>
            </p:cNvPr>
            <p:cNvCxnSpPr>
              <a:cxnSpLocks/>
              <a:stCxn id="7" idx="3"/>
              <a:endCxn id="15" idx="0"/>
            </p:cNvCxnSpPr>
            <p:nvPr/>
          </p:nvCxnSpPr>
          <p:spPr>
            <a:xfrm>
              <a:off x="6203309" y="4444558"/>
              <a:ext cx="549524" cy="42184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98CE251A-CE71-CD45-B827-25A84E8FFF2A}"/>
              </a:ext>
            </a:extLst>
          </p:cNvPr>
          <p:cNvSpPr txBox="1"/>
          <p:nvPr/>
        </p:nvSpPr>
        <p:spPr>
          <a:xfrm>
            <a:off x="5514511" y="3492747"/>
            <a:ext cx="93410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>
                <a:solidFill>
                  <a:srgbClr val="00B0F0"/>
                </a:solidFill>
              </a:rPr>
              <a:t>LCA(1, 4)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F3E8F44-BEF4-4D49-9A48-83FFAEBF5422}"/>
              </a:ext>
            </a:extLst>
          </p:cNvPr>
          <p:cNvSpPr txBox="1"/>
          <p:nvPr/>
        </p:nvSpPr>
        <p:spPr>
          <a:xfrm>
            <a:off x="5514511" y="3879606"/>
            <a:ext cx="93410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>
                <a:solidFill>
                  <a:srgbClr val="00B0F0"/>
                </a:solidFill>
              </a:rPr>
              <a:t>LCA(1, 3)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AE95038-D9D1-8940-B0AC-46E3BA68D5D7}"/>
              </a:ext>
            </a:extLst>
          </p:cNvPr>
          <p:cNvSpPr txBox="1"/>
          <p:nvPr/>
        </p:nvSpPr>
        <p:spPr>
          <a:xfrm>
            <a:off x="5514511" y="4266465"/>
            <a:ext cx="93410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>
                <a:solidFill>
                  <a:srgbClr val="00B0F0"/>
                </a:solidFill>
              </a:rPr>
              <a:t>LCA(3, 1)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73719B9-711D-8646-BB78-7E572E6464B9}"/>
              </a:ext>
            </a:extLst>
          </p:cNvPr>
          <p:cNvSpPr txBox="1"/>
          <p:nvPr/>
        </p:nvSpPr>
        <p:spPr>
          <a:xfrm>
            <a:off x="5514511" y="4653324"/>
            <a:ext cx="93410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>
                <a:solidFill>
                  <a:srgbClr val="00B0F0"/>
                </a:solidFill>
              </a:rPr>
              <a:t>LCA(1, 6)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AA3269A-E2FE-2B4C-8CD7-31C31DBFF198}"/>
              </a:ext>
            </a:extLst>
          </p:cNvPr>
          <p:cNvSpPr txBox="1"/>
          <p:nvPr/>
        </p:nvSpPr>
        <p:spPr>
          <a:xfrm>
            <a:off x="6536935" y="3719649"/>
            <a:ext cx="93410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>
                <a:solidFill>
                  <a:srgbClr val="00B0F0"/>
                </a:solidFill>
              </a:rPr>
              <a:t>LCA(4, 9)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F733205-6FAD-6247-A2F2-21145FEDED98}"/>
              </a:ext>
            </a:extLst>
          </p:cNvPr>
          <p:cNvSpPr txBox="1"/>
          <p:nvPr/>
        </p:nvSpPr>
        <p:spPr>
          <a:xfrm>
            <a:off x="6536935" y="4092231"/>
            <a:ext cx="93410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>
                <a:solidFill>
                  <a:srgbClr val="00B0F0"/>
                </a:solidFill>
              </a:rPr>
              <a:t>LCA(4, 7)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D4BA6C5-8C2F-F640-AA13-0546BA028AAC}"/>
              </a:ext>
            </a:extLst>
          </p:cNvPr>
          <p:cNvSpPr txBox="1"/>
          <p:nvPr/>
        </p:nvSpPr>
        <p:spPr>
          <a:xfrm>
            <a:off x="6536935" y="4447707"/>
            <a:ext cx="93410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>
                <a:solidFill>
                  <a:srgbClr val="00B0F0"/>
                </a:solidFill>
              </a:rPr>
              <a:t>LCA(3, 9)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4A6C196-3564-1340-848F-2CD2591A3AF9}"/>
              </a:ext>
            </a:extLst>
          </p:cNvPr>
          <p:cNvSpPr txBox="1"/>
          <p:nvPr/>
        </p:nvSpPr>
        <p:spPr>
          <a:xfrm>
            <a:off x="2449129" y="2076865"/>
            <a:ext cx="2199128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700" dirty="0">
                <a:solidFill>
                  <a:srgbClr val="273C77"/>
                </a:solidFill>
              </a:rPr>
              <a:t>r = LCA(v1, v2)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0EE52ED-C8CA-8743-84D0-3D7F708AEF4C}"/>
              </a:ext>
            </a:extLst>
          </p:cNvPr>
          <p:cNvSpPr txBox="1"/>
          <p:nvPr/>
        </p:nvSpPr>
        <p:spPr>
          <a:xfrm>
            <a:off x="3109138" y="2652140"/>
            <a:ext cx="437119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i="1" dirty="0">
                <a:solidFill>
                  <a:srgbClr val="C00000"/>
                </a:solidFill>
              </a:rPr>
              <a:t>Assumption: v1, v2 are different and always exist in the tree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781DDC0-40D9-E341-ACCD-041138CD0337}"/>
              </a:ext>
            </a:extLst>
          </p:cNvPr>
          <p:cNvSpPr txBox="1"/>
          <p:nvPr/>
        </p:nvSpPr>
        <p:spPr>
          <a:xfrm>
            <a:off x="5957810" y="880084"/>
            <a:ext cx="2977866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700" dirty="0">
                <a:solidFill>
                  <a:srgbClr val="273C77"/>
                </a:solidFill>
              </a:rPr>
              <a:t>LCA of a Binary Tree</a:t>
            </a:r>
          </a:p>
        </p:txBody>
      </p:sp>
    </p:spTree>
    <p:extLst>
      <p:ext uri="{BB962C8B-B14F-4D97-AF65-F5344CB8AC3E}">
        <p14:creationId xmlns:p14="http://schemas.microsoft.com/office/powerpoint/2010/main" val="3086931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  <p:bldP spid="20" grpId="0"/>
      <p:bldP spid="21" grpId="0"/>
      <p:bldP spid="22" grpId="0"/>
      <p:bldP spid="23" grpId="0"/>
      <p:bldP spid="2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57795A28-67CF-8F4B-B4C5-95BE1E7DDE4C}"/>
              </a:ext>
            </a:extLst>
          </p:cNvPr>
          <p:cNvSpPr txBox="1"/>
          <p:nvPr/>
        </p:nvSpPr>
        <p:spPr>
          <a:xfrm>
            <a:off x="123337" y="991257"/>
            <a:ext cx="2977866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700" dirty="0">
                <a:solidFill>
                  <a:srgbClr val="273C77"/>
                </a:solidFill>
              </a:rPr>
              <a:t>LCA of a Binary Tree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E7D55B1-D2EE-8C43-B17D-CB917CD003E3}"/>
              </a:ext>
            </a:extLst>
          </p:cNvPr>
          <p:cNvSpPr txBox="1"/>
          <p:nvPr/>
        </p:nvSpPr>
        <p:spPr>
          <a:xfrm>
            <a:off x="1778345" y="2078935"/>
            <a:ext cx="115961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>
                <a:highlight>
                  <a:srgbClr val="FFFF00"/>
                </a:highlight>
              </a:rPr>
              <a:t>LCA(2, 5)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860AC49-2E38-0745-9AA5-A7153BE3E704}"/>
              </a:ext>
            </a:extLst>
          </p:cNvPr>
          <p:cNvGrpSpPr/>
          <p:nvPr/>
        </p:nvGrpSpPr>
        <p:grpSpPr>
          <a:xfrm>
            <a:off x="1324535" y="3655776"/>
            <a:ext cx="2577287" cy="1138900"/>
            <a:chOff x="943280" y="3836471"/>
            <a:chExt cx="3436382" cy="1518533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F36F2AEC-5264-194D-9234-D884E2A3F583}"/>
                </a:ext>
              </a:extLst>
            </p:cNvPr>
            <p:cNvSpPr/>
            <p:nvPr/>
          </p:nvSpPr>
          <p:spPr>
            <a:xfrm>
              <a:off x="2444907" y="3836471"/>
              <a:ext cx="509449" cy="501731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100" dirty="0">
                  <a:solidFill>
                    <a:schemeClr val="tx1"/>
                  </a:solidFill>
                </a:rPr>
                <a:t>2</a:t>
              </a: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E4198FC4-14BD-EC40-877D-6821D3A52931}"/>
                </a:ext>
              </a:extLst>
            </p:cNvPr>
            <p:cNvCxnSpPr>
              <a:cxnSpLocks/>
              <a:stCxn id="31" idx="1"/>
            </p:cNvCxnSpPr>
            <p:nvPr/>
          </p:nvCxnSpPr>
          <p:spPr>
            <a:xfrm flipH="1">
              <a:off x="1873257" y="4087337"/>
              <a:ext cx="571650" cy="363219"/>
            </a:xfrm>
            <a:prstGeom prst="straightConnector1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E0CBFB51-E665-FD49-BA2C-2948B44D59C9}"/>
                </a:ext>
              </a:extLst>
            </p:cNvPr>
            <p:cNvCxnSpPr>
              <a:cxnSpLocks/>
              <a:stCxn id="31" idx="3"/>
            </p:cNvCxnSpPr>
            <p:nvPr/>
          </p:nvCxnSpPr>
          <p:spPr>
            <a:xfrm>
              <a:off x="2954356" y="4087337"/>
              <a:ext cx="473160" cy="363219"/>
            </a:xfrm>
            <a:prstGeom prst="straightConnector1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Cloud 33">
              <a:extLst>
                <a:ext uri="{FF2B5EF4-FFF2-40B4-BE49-F238E27FC236}">
                  <a16:creationId xmlns:a16="http://schemas.microsoft.com/office/drawing/2014/main" id="{C65C38C8-DE70-1346-B4D0-358A2D659B2E}"/>
                </a:ext>
              </a:extLst>
            </p:cNvPr>
            <p:cNvSpPr/>
            <p:nvPr/>
          </p:nvSpPr>
          <p:spPr>
            <a:xfrm>
              <a:off x="943280" y="4463438"/>
              <a:ext cx="1210158" cy="891566"/>
            </a:xfrm>
            <a:prstGeom prst="cloud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 ?</a:t>
              </a:r>
            </a:p>
          </p:txBody>
        </p:sp>
        <p:sp>
          <p:nvSpPr>
            <p:cNvPr id="35" name="Cloud 34">
              <a:extLst>
                <a:ext uri="{FF2B5EF4-FFF2-40B4-BE49-F238E27FC236}">
                  <a16:creationId xmlns:a16="http://schemas.microsoft.com/office/drawing/2014/main" id="{EEF67AF9-2246-CF43-AC2E-E254B2602480}"/>
                </a:ext>
              </a:extLst>
            </p:cNvPr>
            <p:cNvSpPr/>
            <p:nvPr/>
          </p:nvSpPr>
          <p:spPr>
            <a:xfrm>
              <a:off x="3169504" y="4368643"/>
              <a:ext cx="1210158" cy="891566"/>
            </a:xfrm>
            <a:prstGeom prst="cloud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dirty="0">
                  <a:solidFill>
                    <a:schemeClr val="bg1"/>
                  </a:solidFill>
                </a:rPr>
                <a:t>?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A77D329-0C01-E046-A022-E8320DF2C855}"/>
              </a:ext>
            </a:extLst>
          </p:cNvPr>
          <p:cNvGrpSpPr/>
          <p:nvPr/>
        </p:nvGrpSpPr>
        <p:grpSpPr>
          <a:xfrm>
            <a:off x="4572000" y="3545925"/>
            <a:ext cx="2577287" cy="1138900"/>
            <a:chOff x="5273233" y="3690004"/>
            <a:chExt cx="3436382" cy="1518533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39C3B5BC-D1C5-704F-A6A4-9F9C0911C4AE}"/>
                </a:ext>
              </a:extLst>
            </p:cNvPr>
            <p:cNvSpPr/>
            <p:nvPr/>
          </p:nvSpPr>
          <p:spPr>
            <a:xfrm>
              <a:off x="6774860" y="3690004"/>
              <a:ext cx="509449" cy="501731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100" dirty="0">
                  <a:solidFill>
                    <a:schemeClr val="tx1"/>
                  </a:solidFill>
                </a:rPr>
                <a:t>5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BDC9CB9F-05B0-284B-81F7-1D5169E70C5C}"/>
                </a:ext>
              </a:extLst>
            </p:cNvPr>
            <p:cNvCxnSpPr>
              <a:cxnSpLocks/>
              <a:stCxn id="37" idx="1"/>
            </p:cNvCxnSpPr>
            <p:nvPr/>
          </p:nvCxnSpPr>
          <p:spPr>
            <a:xfrm flipH="1">
              <a:off x="6203210" y="3940870"/>
              <a:ext cx="571650" cy="363219"/>
            </a:xfrm>
            <a:prstGeom prst="straightConnector1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42D7D329-82C0-654A-9C9F-4E7284C2EB04}"/>
                </a:ext>
              </a:extLst>
            </p:cNvPr>
            <p:cNvCxnSpPr>
              <a:cxnSpLocks/>
              <a:stCxn id="37" idx="3"/>
            </p:cNvCxnSpPr>
            <p:nvPr/>
          </p:nvCxnSpPr>
          <p:spPr>
            <a:xfrm>
              <a:off x="7284309" y="3940870"/>
              <a:ext cx="473160" cy="363219"/>
            </a:xfrm>
            <a:prstGeom prst="straightConnector1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Cloud 39">
              <a:extLst>
                <a:ext uri="{FF2B5EF4-FFF2-40B4-BE49-F238E27FC236}">
                  <a16:creationId xmlns:a16="http://schemas.microsoft.com/office/drawing/2014/main" id="{0149B7C8-0E8D-3544-99A1-FE3712106301}"/>
                </a:ext>
              </a:extLst>
            </p:cNvPr>
            <p:cNvSpPr/>
            <p:nvPr/>
          </p:nvSpPr>
          <p:spPr>
            <a:xfrm>
              <a:off x="5273233" y="4316971"/>
              <a:ext cx="1210158" cy="891566"/>
            </a:xfrm>
            <a:prstGeom prst="cloud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 </a:t>
              </a:r>
            </a:p>
          </p:txBody>
        </p:sp>
        <p:sp>
          <p:nvSpPr>
            <p:cNvPr id="41" name="Cloud 40">
              <a:extLst>
                <a:ext uri="{FF2B5EF4-FFF2-40B4-BE49-F238E27FC236}">
                  <a16:creationId xmlns:a16="http://schemas.microsoft.com/office/drawing/2014/main" id="{AE5A9B35-15FB-A148-AABE-D2215B6F01E2}"/>
                </a:ext>
              </a:extLst>
            </p:cNvPr>
            <p:cNvSpPr/>
            <p:nvPr/>
          </p:nvSpPr>
          <p:spPr>
            <a:xfrm>
              <a:off x="7499457" y="4222176"/>
              <a:ext cx="1210158" cy="891566"/>
            </a:xfrm>
            <a:prstGeom prst="cloud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>
                <a:solidFill>
                  <a:srgbClr val="FF0000"/>
                </a:solidFill>
              </a:endParaRPr>
            </a:p>
          </p:txBody>
        </p:sp>
      </p:grpSp>
      <p:sp>
        <p:nvSpPr>
          <p:cNvPr id="42" name="Rectangle 41">
            <a:extLst>
              <a:ext uri="{FF2B5EF4-FFF2-40B4-BE49-F238E27FC236}">
                <a16:creationId xmlns:a16="http://schemas.microsoft.com/office/drawing/2014/main" id="{F96FDD65-448E-074B-BEDC-2261439AF30F}"/>
              </a:ext>
            </a:extLst>
          </p:cNvPr>
          <p:cNvSpPr/>
          <p:nvPr/>
        </p:nvSpPr>
        <p:spPr>
          <a:xfrm>
            <a:off x="977198" y="5216499"/>
            <a:ext cx="4303059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50" dirty="0">
                <a:solidFill>
                  <a:srgbClr val="273C77"/>
                </a:solidFill>
              </a:rPr>
              <a:t>Check root, if it’s one of the numbers, return itself, 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4802C9B6-7D6E-134A-AFD0-26DF4E082B43}"/>
              </a:ext>
            </a:extLst>
          </p:cNvPr>
          <p:cNvGrpSpPr/>
          <p:nvPr/>
        </p:nvGrpSpPr>
        <p:grpSpPr>
          <a:xfrm>
            <a:off x="3830604" y="1765091"/>
            <a:ext cx="741396" cy="833674"/>
            <a:chOff x="4284705" y="1315558"/>
            <a:chExt cx="988528" cy="1111565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91C8E0A0-94D8-244B-A19F-281E49300E47}"/>
                </a:ext>
              </a:extLst>
            </p:cNvPr>
            <p:cNvSpPr/>
            <p:nvPr/>
          </p:nvSpPr>
          <p:spPr>
            <a:xfrm>
              <a:off x="4284705" y="1808661"/>
              <a:ext cx="988528" cy="618462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 err="1">
                  <a:solidFill>
                    <a:schemeClr val="tx1"/>
                  </a:solidFill>
                </a:rPr>
                <a:t>nullptr</a:t>
              </a:r>
              <a:endParaRPr lang="en-US" sz="1500" dirty="0">
                <a:solidFill>
                  <a:schemeClr val="tx1"/>
                </a:solidFill>
              </a:endParaRPr>
            </a:p>
          </p:txBody>
        </p: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A75DB94A-B6F4-554C-AFFD-E1A781F16325}"/>
                </a:ext>
              </a:extLst>
            </p:cNvPr>
            <p:cNvCxnSpPr>
              <a:cxnSpLocks/>
              <a:endCxn id="44" idx="0"/>
            </p:cNvCxnSpPr>
            <p:nvPr/>
          </p:nvCxnSpPr>
          <p:spPr>
            <a:xfrm flipH="1">
              <a:off x="4778969" y="1315558"/>
              <a:ext cx="388596" cy="493103"/>
            </a:xfrm>
            <a:prstGeom prst="straightConnector1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62785A87-0ACF-EE4E-A50A-93A17651A4A6}"/>
              </a:ext>
            </a:extLst>
          </p:cNvPr>
          <p:cNvGrpSpPr/>
          <p:nvPr/>
        </p:nvGrpSpPr>
        <p:grpSpPr>
          <a:xfrm>
            <a:off x="5315357" y="1608390"/>
            <a:ext cx="1819181" cy="975300"/>
            <a:chOff x="6264375" y="1106623"/>
            <a:chExt cx="2425575" cy="1300399"/>
          </a:xfrm>
        </p:grpSpPr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29C9F326-9986-FA45-99D3-C854C7746EB4}"/>
                </a:ext>
              </a:extLst>
            </p:cNvPr>
            <p:cNvCxnSpPr>
              <a:cxnSpLocks/>
              <a:stCxn id="48" idx="1"/>
            </p:cNvCxnSpPr>
            <p:nvPr/>
          </p:nvCxnSpPr>
          <p:spPr>
            <a:xfrm flipH="1">
              <a:off x="6774860" y="1357489"/>
              <a:ext cx="469872" cy="638138"/>
            </a:xfrm>
            <a:prstGeom prst="straightConnector1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8434D197-224E-D247-BE38-AA195BC3EE1E}"/>
                </a:ext>
              </a:extLst>
            </p:cNvPr>
            <p:cNvSpPr/>
            <p:nvPr/>
          </p:nvSpPr>
          <p:spPr>
            <a:xfrm>
              <a:off x="7244732" y="1106623"/>
              <a:ext cx="509449" cy="501731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100" dirty="0">
                  <a:solidFill>
                    <a:schemeClr val="tx1"/>
                  </a:solidFill>
                </a:rPr>
                <a:t>3</a:t>
              </a:r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EFD7AE20-5826-0E45-BAC7-66BDBE214203}"/>
                </a:ext>
              </a:extLst>
            </p:cNvPr>
            <p:cNvCxnSpPr>
              <a:cxnSpLocks/>
              <a:stCxn id="48" idx="3"/>
            </p:cNvCxnSpPr>
            <p:nvPr/>
          </p:nvCxnSpPr>
          <p:spPr>
            <a:xfrm>
              <a:off x="7754181" y="1357489"/>
              <a:ext cx="497914" cy="630335"/>
            </a:xfrm>
            <a:prstGeom prst="straightConnector1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7A25101A-5A2A-0342-BD6D-D47E47873BBB}"/>
                </a:ext>
              </a:extLst>
            </p:cNvPr>
            <p:cNvSpPr/>
            <p:nvPr/>
          </p:nvSpPr>
          <p:spPr>
            <a:xfrm>
              <a:off x="6264375" y="2006913"/>
              <a:ext cx="875711" cy="40010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350" dirty="0" err="1"/>
                <a:t>nullptr</a:t>
              </a:r>
              <a:endParaRPr lang="en-US" sz="1350" dirty="0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026FCC19-EEE2-E344-9872-699656CA3B86}"/>
                </a:ext>
              </a:extLst>
            </p:cNvPr>
            <p:cNvSpPr/>
            <p:nvPr/>
          </p:nvSpPr>
          <p:spPr>
            <a:xfrm>
              <a:off x="7814239" y="1995628"/>
              <a:ext cx="875711" cy="40010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350" dirty="0" err="1"/>
                <a:t>nullptr</a:t>
              </a:r>
              <a:endParaRPr lang="en-US" sz="1350" dirty="0"/>
            </a:p>
          </p:txBody>
        </p: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7D5E7903-2AA3-FC41-90FC-C984B6D67732}"/>
              </a:ext>
            </a:extLst>
          </p:cNvPr>
          <p:cNvSpPr/>
          <p:nvPr/>
        </p:nvSpPr>
        <p:spPr>
          <a:xfrm>
            <a:off x="977198" y="5627316"/>
            <a:ext cx="4303059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50" b="1" dirty="0">
                <a:solidFill>
                  <a:srgbClr val="FF0000"/>
                </a:solidFill>
              </a:rPr>
              <a:t>Returning null means “not found” </a:t>
            </a:r>
          </a:p>
        </p:txBody>
      </p:sp>
    </p:spTree>
    <p:extLst>
      <p:ext uri="{BB962C8B-B14F-4D97-AF65-F5344CB8AC3E}">
        <p14:creationId xmlns:p14="http://schemas.microsoft.com/office/powerpoint/2010/main" val="186159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CSS342 Data Structures, Algorithms, and Discrete Mathematics (I)</a:t>
            </a:r>
          </a:p>
        </p:txBody>
      </p:sp>
    </p:spTree>
    <p:extLst>
      <p:ext uri="{BB962C8B-B14F-4D97-AF65-F5344CB8AC3E}">
        <p14:creationId xmlns:p14="http://schemas.microsoft.com/office/powerpoint/2010/main" val="19134775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57795A28-67CF-8F4B-B4C5-95BE1E7DDE4C}"/>
              </a:ext>
            </a:extLst>
          </p:cNvPr>
          <p:cNvSpPr txBox="1"/>
          <p:nvPr/>
        </p:nvSpPr>
        <p:spPr>
          <a:xfrm>
            <a:off x="123337" y="991257"/>
            <a:ext cx="2977866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700" dirty="0">
                <a:solidFill>
                  <a:srgbClr val="273C77"/>
                </a:solidFill>
              </a:rPr>
              <a:t>LCA of a Binary Tree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223350B-2D19-344E-93ED-7FF2A03DFA38}"/>
              </a:ext>
            </a:extLst>
          </p:cNvPr>
          <p:cNvSpPr txBox="1"/>
          <p:nvPr/>
        </p:nvSpPr>
        <p:spPr>
          <a:xfrm>
            <a:off x="2240217" y="2135482"/>
            <a:ext cx="115961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>
                <a:highlight>
                  <a:srgbClr val="FFFF00"/>
                </a:highlight>
              </a:rPr>
              <a:t>LCA(2, 5)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643DCCC1-59A1-6744-A698-3791A82595F4}"/>
              </a:ext>
            </a:extLst>
          </p:cNvPr>
          <p:cNvGrpSpPr/>
          <p:nvPr/>
        </p:nvGrpSpPr>
        <p:grpSpPr>
          <a:xfrm>
            <a:off x="1719537" y="3716092"/>
            <a:ext cx="2577287" cy="1138900"/>
            <a:chOff x="943280" y="3836471"/>
            <a:chExt cx="3436382" cy="1518533"/>
          </a:xfrm>
        </p:grpSpPr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98EB6DDF-97A2-DE4F-95E3-2A9E5D28F66E}"/>
                </a:ext>
              </a:extLst>
            </p:cNvPr>
            <p:cNvSpPr/>
            <p:nvPr/>
          </p:nvSpPr>
          <p:spPr>
            <a:xfrm>
              <a:off x="2444907" y="3836471"/>
              <a:ext cx="509449" cy="501731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100" dirty="0">
                  <a:solidFill>
                    <a:schemeClr val="tx1"/>
                  </a:solidFill>
                </a:rPr>
                <a:t>3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1A285D93-2C0B-734C-9091-2E8CE01D9BDF}"/>
                </a:ext>
              </a:extLst>
            </p:cNvPr>
            <p:cNvCxnSpPr>
              <a:cxnSpLocks/>
              <a:stCxn id="53" idx="1"/>
            </p:cNvCxnSpPr>
            <p:nvPr/>
          </p:nvCxnSpPr>
          <p:spPr>
            <a:xfrm flipH="1">
              <a:off x="1873257" y="4087337"/>
              <a:ext cx="571650" cy="363219"/>
            </a:xfrm>
            <a:prstGeom prst="straightConnector1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59A529C0-8E88-E345-BAAC-2FB807F7D5AF}"/>
                </a:ext>
              </a:extLst>
            </p:cNvPr>
            <p:cNvCxnSpPr>
              <a:cxnSpLocks/>
              <a:stCxn id="53" idx="3"/>
            </p:cNvCxnSpPr>
            <p:nvPr/>
          </p:nvCxnSpPr>
          <p:spPr>
            <a:xfrm>
              <a:off x="2954356" y="4087337"/>
              <a:ext cx="473160" cy="363219"/>
            </a:xfrm>
            <a:prstGeom prst="straightConnector1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Cloud 55">
              <a:extLst>
                <a:ext uri="{FF2B5EF4-FFF2-40B4-BE49-F238E27FC236}">
                  <a16:creationId xmlns:a16="http://schemas.microsoft.com/office/drawing/2014/main" id="{E3C4A9D6-CE0C-1B48-A4A1-A3D1BE86391A}"/>
                </a:ext>
              </a:extLst>
            </p:cNvPr>
            <p:cNvSpPr/>
            <p:nvPr/>
          </p:nvSpPr>
          <p:spPr>
            <a:xfrm>
              <a:off x="943280" y="4463438"/>
              <a:ext cx="1210158" cy="891566"/>
            </a:xfrm>
            <a:prstGeom prst="cloud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 </a:t>
              </a:r>
            </a:p>
          </p:txBody>
        </p:sp>
        <p:sp>
          <p:nvSpPr>
            <p:cNvPr id="57" name="Cloud 56">
              <a:extLst>
                <a:ext uri="{FF2B5EF4-FFF2-40B4-BE49-F238E27FC236}">
                  <a16:creationId xmlns:a16="http://schemas.microsoft.com/office/drawing/2014/main" id="{8FE9DA08-77CC-AA49-9B94-31F98CC2A022}"/>
                </a:ext>
              </a:extLst>
            </p:cNvPr>
            <p:cNvSpPr/>
            <p:nvPr/>
          </p:nvSpPr>
          <p:spPr>
            <a:xfrm>
              <a:off x="3169504" y="4368643"/>
              <a:ext cx="1210158" cy="891566"/>
            </a:xfrm>
            <a:prstGeom prst="cloud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>
                <a:solidFill>
                  <a:srgbClr val="FF0000"/>
                </a:solidFill>
              </a:endParaRPr>
            </a:p>
          </p:txBody>
        </p:sp>
      </p:grpSp>
      <p:sp>
        <p:nvSpPr>
          <p:cNvPr id="58" name="Rectangle 57">
            <a:extLst>
              <a:ext uri="{FF2B5EF4-FFF2-40B4-BE49-F238E27FC236}">
                <a16:creationId xmlns:a16="http://schemas.microsoft.com/office/drawing/2014/main" id="{57EF2EC2-87C1-F04E-8EE9-DF0A0874C605}"/>
              </a:ext>
            </a:extLst>
          </p:cNvPr>
          <p:cNvSpPr/>
          <p:nvPr/>
        </p:nvSpPr>
        <p:spPr>
          <a:xfrm>
            <a:off x="2301267" y="3716092"/>
            <a:ext cx="320922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100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8ECB6BC4-2BC9-474F-BF5F-1E4015D3B59F}"/>
              </a:ext>
            </a:extLst>
          </p:cNvPr>
          <p:cNvSpPr/>
          <p:nvPr/>
        </p:nvSpPr>
        <p:spPr>
          <a:xfrm>
            <a:off x="3363716" y="3681610"/>
            <a:ext cx="591830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100" dirty="0"/>
              <a:t>null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9DCA2E7C-FCC6-8F49-A735-604B89D6ED63}"/>
              </a:ext>
            </a:extLst>
          </p:cNvPr>
          <p:cNvSpPr/>
          <p:nvPr/>
        </p:nvSpPr>
        <p:spPr>
          <a:xfrm>
            <a:off x="6309858" y="3655172"/>
            <a:ext cx="382087" cy="376298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>
                <a:solidFill>
                  <a:schemeClr val="tx1"/>
                </a:solidFill>
              </a:rPr>
              <a:t>3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63AA0356-9BA5-F640-8CBB-FE4EB9CE05AE}"/>
              </a:ext>
            </a:extLst>
          </p:cNvPr>
          <p:cNvCxnSpPr>
            <a:cxnSpLocks/>
            <a:stCxn id="61" idx="1"/>
          </p:cNvCxnSpPr>
          <p:nvPr/>
        </p:nvCxnSpPr>
        <p:spPr>
          <a:xfrm flipH="1">
            <a:off x="5881120" y="3843322"/>
            <a:ext cx="428738" cy="272414"/>
          </a:xfrm>
          <a:prstGeom prst="straightConnector1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20FE4D40-16CD-CC48-965D-B381CA3BD145}"/>
              </a:ext>
            </a:extLst>
          </p:cNvPr>
          <p:cNvCxnSpPr>
            <a:cxnSpLocks/>
            <a:stCxn id="61" idx="3"/>
          </p:cNvCxnSpPr>
          <p:nvPr/>
        </p:nvCxnSpPr>
        <p:spPr>
          <a:xfrm>
            <a:off x="6691945" y="3843322"/>
            <a:ext cx="354870" cy="272414"/>
          </a:xfrm>
          <a:prstGeom prst="straightConnector1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Cloud 63">
            <a:extLst>
              <a:ext uri="{FF2B5EF4-FFF2-40B4-BE49-F238E27FC236}">
                <a16:creationId xmlns:a16="http://schemas.microsoft.com/office/drawing/2014/main" id="{6C6A2BE1-5DB2-4347-A7DF-98BB67DD5B81}"/>
              </a:ext>
            </a:extLst>
          </p:cNvPr>
          <p:cNvSpPr/>
          <p:nvPr/>
        </p:nvSpPr>
        <p:spPr>
          <a:xfrm>
            <a:off x="5183638" y="4125397"/>
            <a:ext cx="907619" cy="668675"/>
          </a:xfrm>
          <a:prstGeom prst="cloud">
            <a:avLst/>
          </a:prstGeom>
          <a:solidFill>
            <a:schemeClr val="accent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65" name="Cloud 64">
            <a:extLst>
              <a:ext uri="{FF2B5EF4-FFF2-40B4-BE49-F238E27FC236}">
                <a16:creationId xmlns:a16="http://schemas.microsoft.com/office/drawing/2014/main" id="{E432542B-5027-A545-8507-7CDDB5FC4695}"/>
              </a:ext>
            </a:extLst>
          </p:cNvPr>
          <p:cNvSpPr/>
          <p:nvPr/>
        </p:nvSpPr>
        <p:spPr>
          <a:xfrm>
            <a:off x="6853306" y="4054300"/>
            <a:ext cx="907619" cy="668675"/>
          </a:xfrm>
          <a:prstGeom prst="cloud">
            <a:avLst/>
          </a:prstGeom>
          <a:solidFill>
            <a:schemeClr val="accent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srgbClr val="FF0000"/>
              </a:solidFill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95585C8E-724E-3E4C-8CD8-E55C6B325A21}"/>
              </a:ext>
            </a:extLst>
          </p:cNvPr>
          <p:cNvSpPr/>
          <p:nvPr/>
        </p:nvSpPr>
        <p:spPr>
          <a:xfrm>
            <a:off x="5531449" y="4263526"/>
            <a:ext cx="211996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100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389E6FD4-48B2-3748-AA19-48720AC9B584}"/>
              </a:ext>
            </a:extLst>
          </p:cNvPr>
          <p:cNvSpPr/>
          <p:nvPr/>
        </p:nvSpPr>
        <p:spPr>
          <a:xfrm>
            <a:off x="7146655" y="4192430"/>
            <a:ext cx="320922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100" dirty="0">
                <a:solidFill>
                  <a:srgbClr val="FF0000"/>
                </a:solidFill>
              </a:rPr>
              <a:t>5</a:t>
            </a:r>
          </a:p>
        </p:txBody>
      </p:sp>
      <p:sp>
        <p:nvSpPr>
          <p:cNvPr id="68" name="Cloud 67">
            <a:extLst>
              <a:ext uri="{FF2B5EF4-FFF2-40B4-BE49-F238E27FC236}">
                <a16:creationId xmlns:a16="http://schemas.microsoft.com/office/drawing/2014/main" id="{6DBC243E-6DE8-EC4E-B0AF-891024845177}"/>
              </a:ext>
            </a:extLst>
          </p:cNvPr>
          <p:cNvSpPr/>
          <p:nvPr/>
        </p:nvSpPr>
        <p:spPr>
          <a:xfrm>
            <a:off x="3363025" y="2686930"/>
            <a:ext cx="959978" cy="668675"/>
          </a:xfrm>
          <a:prstGeom prst="cloud">
            <a:avLst/>
          </a:prstGeom>
          <a:solidFill>
            <a:schemeClr val="accent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C91E6689-5BA0-8945-AD78-7F7470E03284}"/>
              </a:ext>
            </a:extLst>
          </p:cNvPr>
          <p:cNvCxnSpPr>
            <a:cxnSpLocks/>
            <a:endCxn id="53" idx="0"/>
          </p:cNvCxnSpPr>
          <p:nvPr/>
        </p:nvCxnSpPr>
        <p:spPr>
          <a:xfrm flipH="1">
            <a:off x="3036801" y="3297002"/>
            <a:ext cx="544053" cy="419090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19F25C89-3A13-6F48-B48A-1D218D1EE80D}"/>
              </a:ext>
            </a:extLst>
          </p:cNvPr>
          <p:cNvSpPr/>
          <p:nvPr/>
        </p:nvSpPr>
        <p:spPr>
          <a:xfrm>
            <a:off x="3664336" y="2882768"/>
            <a:ext cx="391454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350" b="1" dirty="0">
                <a:solidFill>
                  <a:srgbClr val="FF0000"/>
                </a:solidFill>
              </a:rPr>
              <a:t>5? </a:t>
            </a:r>
          </a:p>
        </p:txBody>
      </p:sp>
    </p:spTree>
    <p:extLst>
      <p:ext uri="{BB962C8B-B14F-4D97-AF65-F5344CB8AC3E}">
        <p14:creationId xmlns:p14="http://schemas.microsoft.com/office/powerpoint/2010/main" val="3894444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1.48148E-6 L 0.09844 -0.09491 " pathEditMode="relative" rAng="0" ptsTypes="AA">
                                      <p:cBhvr>
                                        <p:cTn id="16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22" y="-474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-2.96296E-6 L 0.05286 -0.0956 " pathEditMode="relative" rAng="0" ptsTypes="AA">
                                      <p:cBhvr>
                                        <p:cTn id="24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43" y="-479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4.07407E-6 L -0.04961 -0.09421 " pathEditMode="relative" rAng="0" ptsTypes="AA">
                                      <p:cBhvr>
                                        <p:cTn id="32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87" y="-47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6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/>
      <p:bldP spid="61" grpId="0" animBg="1"/>
      <p:bldP spid="66" grpId="0"/>
      <p:bldP spid="66" grpId="1"/>
      <p:bldP spid="67" grpId="0"/>
      <p:bldP spid="67" grpId="1"/>
      <p:bldP spid="68" grpId="0" animBg="1"/>
      <p:bldP spid="7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6E597EDB-EA2A-2B47-8BFC-FBEFCFF67C61}"/>
              </a:ext>
            </a:extLst>
          </p:cNvPr>
          <p:cNvSpPr txBox="1"/>
          <p:nvPr/>
        </p:nvSpPr>
        <p:spPr>
          <a:xfrm>
            <a:off x="2300106" y="3204960"/>
            <a:ext cx="5476820" cy="2169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rgbClr val="273C77"/>
                </a:solidFill>
              </a:rPr>
              <a:t>Check root, if it’s one of the numbers, return itself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endParaRPr lang="en-US" sz="1500" b="1" dirty="0">
              <a:solidFill>
                <a:srgbClr val="273C77"/>
              </a:solidFill>
            </a:endParaRP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rgbClr val="273C77"/>
                </a:solidFill>
              </a:rPr>
              <a:t>Check both children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endParaRPr lang="en-US" sz="1500" b="1" dirty="0">
              <a:solidFill>
                <a:srgbClr val="273C77"/>
              </a:solidFill>
            </a:endParaRP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rgbClr val="273C77"/>
                </a:solidFill>
              </a:rPr>
              <a:t>If both have a candidate number, return root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endParaRPr lang="en-US" sz="1500" b="1" dirty="0">
              <a:solidFill>
                <a:srgbClr val="273C77"/>
              </a:solidFill>
            </a:endParaRP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rgbClr val="273C77"/>
                </a:solidFill>
              </a:rPr>
              <a:t>If neither of them has a candidate number, return null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endParaRPr lang="en-US" sz="1500" b="1" dirty="0">
              <a:solidFill>
                <a:srgbClr val="273C77"/>
              </a:solidFill>
            </a:endParaRP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rgbClr val="273C77"/>
                </a:solidFill>
              </a:rPr>
              <a:t>If one of them has a candidate number, return that children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1BA2734-0707-2746-9123-51B0C16E3251}"/>
              </a:ext>
            </a:extLst>
          </p:cNvPr>
          <p:cNvGrpSpPr/>
          <p:nvPr/>
        </p:nvGrpSpPr>
        <p:grpSpPr>
          <a:xfrm>
            <a:off x="5333456" y="991256"/>
            <a:ext cx="2701913" cy="1304537"/>
            <a:chOff x="4651894" y="3429000"/>
            <a:chExt cx="4183971" cy="2020104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86654AC-9D1B-1F4E-A385-95BC9568B9BB}"/>
                </a:ext>
              </a:extLst>
            </p:cNvPr>
            <p:cNvSpPr/>
            <p:nvPr/>
          </p:nvSpPr>
          <p:spPr>
            <a:xfrm>
              <a:off x="6615612" y="3429000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100" dirty="0">
                  <a:solidFill>
                    <a:srgbClr val="273C77"/>
                  </a:solidFill>
                </a:rPr>
                <a:t>3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8724D51B-70B8-B04E-B78E-C51B5912BE11}"/>
                </a:ext>
              </a:extLst>
            </p:cNvPr>
            <p:cNvSpPr/>
            <p:nvPr/>
          </p:nvSpPr>
          <p:spPr>
            <a:xfrm>
              <a:off x="5611639" y="4153205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100" dirty="0">
                  <a:solidFill>
                    <a:srgbClr val="273C77"/>
                  </a:solidFill>
                </a:rPr>
                <a:t>1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3D664F9B-F142-CC4A-8C3B-9E96F69D576F}"/>
                </a:ext>
              </a:extLst>
            </p:cNvPr>
            <p:cNvCxnSpPr>
              <a:cxnSpLocks/>
              <a:stCxn id="19" idx="1"/>
              <a:endCxn id="20" idx="0"/>
            </p:cNvCxnSpPr>
            <p:nvPr/>
          </p:nvCxnSpPr>
          <p:spPr>
            <a:xfrm flipH="1">
              <a:off x="5907474" y="3720353"/>
              <a:ext cx="708138" cy="43285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28EECB1-1909-0A40-9458-CD68F8B1F5CA}"/>
                </a:ext>
              </a:extLst>
            </p:cNvPr>
            <p:cNvSpPr/>
            <p:nvPr/>
          </p:nvSpPr>
          <p:spPr>
            <a:xfrm>
              <a:off x="8244195" y="4153205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100" dirty="0">
                  <a:solidFill>
                    <a:srgbClr val="273C77"/>
                  </a:solidFill>
                </a:rPr>
                <a:t>5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5C25D805-CD62-7443-A40F-CE6A51F295A4}"/>
                </a:ext>
              </a:extLst>
            </p:cNvPr>
            <p:cNvCxnSpPr>
              <a:cxnSpLocks/>
              <a:stCxn id="19" idx="3"/>
              <a:endCxn id="22" idx="0"/>
            </p:cNvCxnSpPr>
            <p:nvPr/>
          </p:nvCxnSpPr>
          <p:spPr>
            <a:xfrm>
              <a:off x="7207282" y="3720353"/>
              <a:ext cx="1332748" cy="43285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E103B1A7-08B2-7A48-9BF2-CBD69F032A30}"/>
                </a:ext>
              </a:extLst>
            </p:cNvPr>
            <p:cNvSpPr/>
            <p:nvPr/>
          </p:nvSpPr>
          <p:spPr>
            <a:xfrm>
              <a:off x="7577821" y="486639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100" dirty="0">
                  <a:solidFill>
                    <a:srgbClr val="273C77"/>
                  </a:solidFill>
                </a:rPr>
                <a:t>8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462101BF-EAE3-E740-9552-BE1360641630}"/>
                </a:ext>
              </a:extLst>
            </p:cNvPr>
            <p:cNvCxnSpPr>
              <a:cxnSpLocks/>
              <a:stCxn id="22" idx="1"/>
              <a:endCxn id="24" idx="0"/>
            </p:cNvCxnSpPr>
            <p:nvPr/>
          </p:nvCxnSpPr>
          <p:spPr>
            <a:xfrm flipH="1">
              <a:off x="7873656" y="4444558"/>
              <a:ext cx="370539" cy="42184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DA973144-7F1B-DA4E-9269-9B9F83CDC5DA}"/>
                </a:ext>
              </a:extLst>
            </p:cNvPr>
            <p:cNvSpPr/>
            <p:nvPr/>
          </p:nvSpPr>
          <p:spPr>
            <a:xfrm>
              <a:off x="4651894" y="486639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100" dirty="0">
                  <a:solidFill>
                    <a:srgbClr val="273C77"/>
                  </a:solidFill>
                </a:rPr>
                <a:t>2</a:t>
              </a: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BB2EE48F-570A-AC4D-833B-BED1AEEE974D}"/>
                </a:ext>
              </a:extLst>
            </p:cNvPr>
            <p:cNvCxnSpPr>
              <a:cxnSpLocks/>
              <a:stCxn id="20" idx="1"/>
              <a:endCxn id="28" idx="0"/>
            </p:cNvCxnSpPr>
            <p:nvPr/>
          </p:nvCxnSpPr>
          <p:spPr>
            <a:xfrm flipH="1">
              <a:off x="4947729" y="4444558"/>
              <a:ext cx="663910" cy="42184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09A78355-2789-2B4C-A5E3-663B3A64B9BB}"/>
                </a:ext>
              </a:extLst>
            </p:cNvPr>
            <p:cNvSpPr/>
            <p:nvPr/>
          </p:nvSpPr>
          <p:spPr>
            <a:xfrm>
              <a:off x="6456998" y="486639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100" dirty="0">
                  <a:solidFill>
                    <a:srgbClr val="273C77"/>
                  </a:solidFill>
                </a:rPr>
                <a:t>7</a:t>
              </a: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2BE603BB-9C19-0A44-811B-207BF5818C91}"/>
                </a:ext>
              </a:extLst>
            </p:cNvPr>
            <p:cNvCxnSpPr>
              <a:cxnSpLocks/>
              <a:stCxn id="20" idx="3"/>
              <a:endCxn id="42" idx="0"/>
            </p:cNvCxnSpPr>
            <p:nvPr/>
          </p:nvCxnSpPr>
          <p:spPr>
            <a:xfrm>
              <a:off x="6203309" y="4444558"/>
              <a:ext cx="549524" cy="42184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25638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DA16237-3A99-06CE-9FDA-6070F6B207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4179" y="2029981"/>
            <a:ext cx="4169185" cy="991998"/>
          </a:xfrm>
        </p:spPr>
        <p:txBody>
          <a:bodyPr/>
          <a:lstStyle/>
          <a:p>
            <a:r>
              <a:rPr lang="en-US" dirty="0"/>
              <a:t>Tree Data Structures &amp; Application</a:t>
            </a:r>
          </a:p>
        </p:txBody>
      </p:sp>
      <p:pic>
        <p:nvPicPr>
          <p:cNvPr id="1026" name="Picture 2" descr="On This Year's World Tree Day, Let's Not Take Trees for Granted -  Waste4Change">
            <a:extLst>
              <a:ext uri="{FF2B5EF4-FFF2-40B4-BE49-F238E27FC236}">
                <a16:creationId xmlns:a16="http://schemas.microsoft.com/office/drawing/2014/main" id="{68BA0F26-86DE-5725-7ED7-4053AEB3F9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9655" y="3836022"/>
            <a:ext cx="3452005" cy="230253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17810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11358FB-00A5-3A5B-B8DA-917E868380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4606" y="4356100"/>
            <a:ext cx="2641600" cy="25019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A501188-9219-45CC-672E-8CD01134A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 Tree: Binary Search Tree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3499DC8-594A-7202-3C0F-05BB0DFCA9E5}"/>
              </a:ext>
            </a:extLst>
          </p:cNvPr>
          <p:cNvSpPr/>
          <p:nvPr/>
        </p:nvSpPr>
        <p:spPr>
          <a:xfrm>
            <a:off x="3936057" y="2531035"/>
            <a:ext cx="591670" cy="582706"/>
          </a:xfrm>
          <a:prstGeom prst="rect">
            <a:avLst/>
          </a:prstGeom>
          <a:solidFill>
            <a:schemeClr val="bg2">
              <a:lumMod val="65000"/>
            </a:schemeClr>
          </a:solidFill>
          <a:ln w="254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accent3"/>
                </a:solidFill>
              </a:rPr>
              <a:t>9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BAFFDF7-7EF4-4241-9F0D-8E3D772EB0A4}"/>
              </a:ext>
            </a:extLst>
          </p:cNvPr>
          <p:cNvSpPr/>
          <p:nvPr/>
        </p:nvSpPr>
        <p:spPr>
          <a:xfrm>
            <a:off x="3936054" y="2520902"/>
            <a:ext cx="591670" cy="582706"/>
          </a:xfrm>
          <a:prstGeom prst="rect">
            <a:avLst/>
          </a:prstGeom>
          <a:solidFill>
            <a:schemeClr val="bg2">
              <a:lumMod val="65000"/>
            </a:schemeClr>
          </a:solidFill>
          <a:ln w="254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accent3"/>
                </a:solidFill>
              </a:rPr>
              <a:t>9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E4B7373-FC2B-C218-1029-1021F84F6C61}"/>
              </a:ext>
            </a:extLst>
          </p:cNvPr>
          <p:cNvSpPr/>
          <p:nvPr/>
        </p:nvSpPr>
        <p:spPr>
          <a:xfrm>
            <a:off x="1675729" y="3310424"/>
            <a:ext cx="591670" cy="582706"/>
          </a:xfrm>
          <a:prstGeom prst="rect">
            <a:avLst/>
          </a:prstGeom>
          <a:solidFill>
            <a:schemeClr val="bg2">
              <a:lumMod val="65000"/>
            </a:schemeClr>
          </a:solidFill>
          <a:ln w="254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accent3"/>
                </a:solidFill>
              </a:rPr>
              <a:t>3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2511747-7E34-61D3-56C0-600AC2AD8B37}"/>
              </a:ext>
            </a:extLst>
          </p:cNvPr>
          <p:cNvSpPr/>
          <p:nvPr/>
        </p:nvSpPr>
        <p:spPr>
          <a:xfrm>
            <a:off x="6099104" y="3307781"/>
            <a:ext cx="591670" cy="582706"/>
          </a:xfrm>
          <a:prstGeom prst="rect">
            <a:avLst/>
          </a:prstGeom>
          <a:solidFill>
            <a:schemeClr val="bg2">
              <a:lumMod val="65000"/>
            </a:schemeClr>
          </a:solidFill>
          <a:ln w="254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accent3"/>
                </a:solidFill>
              </a:rPr>
              <a:t>12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7BF87E9-5B49-8BFC-A754-78B43E3EE0E9}"/>
              </a:ext>
            </a:extLst>
          </p:cNvPr>
          <p:cNvCxnSpPr>
            <a:stCxn id="12" idx="1"/>
            <a:endCxn id="13" idx="0"/>
          </p:cNvCxnSpPr>
          <p:nvPr/>
        </p:nvCxnSpPr>
        <p:spPr>
          <a:xfrm flipH="1">
            <a:off x="1971564" y="2812255"/>
            <a:ext cx="1964490" cy="498169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4392C60-9FF7-E8C1-6EAB-CC4123917C5C}"/>
              </a:ext>
            </a:extLst>
          </p:cNvPr>
          <p:cNvCxnSpPr>
            <a:cxnSpLocks/>
            <a:stCxn id="12" idx="3"/>
            <a:endCxn id="14" idx="0"/>
          </p:cNvCxnSpPr>
          <p:nvPr/>
        </p:nvCxnSpPr>
        <p:spPr>
          <a:xfrm>
            <a:off x="4527724" y="2812255"/>
            <a:ext cx="1867215" cy="495526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B7D64DE0-BE59-EC3F-74EB-C3B2E55E3F33}"/>
              </a:ext>
            </a:extLst>
          </p:cNvPr>
          <p:cNvSpPr/>
          <p:nvPr/>
        </p:nvSpPr>
        <p:spPr>
          <a:xfrm>
            <a:off x="671756" y="4034629"/>
            <a:ext cx="591670" cy="582706"/>
          </a:xfrm>
          <a:prstGeom prst="rect">
            <a:avLst/>
          </a:prstGeom>
          <a:solidFill>
            <a:schemeClr val="bg2">
              <a:lumMod val="65000"/>
            </a:schemeClr>
          </a:solidFill>
          <a:ln w="254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accent3"/>
                </a:solidFill>
              </a:rPr>
              <a:t>1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E91BD00-21CC-F08A-1107-476B6938915F}"/>
              </a:ext>
            </a:extLst>
          </p:cNvPr>
          <p:cNvCxnSpPr>
            <a:cxnSpLocks/>
            <a:stCxn id="13" idx="1"/>
            <a:endCxn id="17" idx="0"/>
          </p:cNvCxnSpPr>
          <p:nvPr/>
        </p:nvCxnSpPr>
        <p:spPr>
          <a:xfrm flipH="1">
            <a:off x="967591" y="3601777"/>
            <a:ext cx="708138" cy="432852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BC2B6ECF-2FD4-6652-64A0-E8961E8ACD85}"/>
              </a:ext>
            </a:extLst>
          </p:cNvPr>
          <p:cNvSpPr/>
          <p:nvPr/>
        </p:nvSpPr>
        <p:spPr>
          <a:xfrm>
            <a:off x="2536404" y="4023617"/>
            <a:ext cx="591670" cy="582706"/>
          </a:xfrm>
          <a:prstGeom prst="rect">
            <a:avLst/>
          </a:prstGeom>
          <a:solidFill>
            <a:schemeClr val="bg2">
              <a:lumMod val="65000"/>
            </a:schemeClr>
          </a:solidFill>
          <a:ln w="254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accent3"/>
                </a:solidFill>
              </a:rPr>
              <a:t>5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0836004-1EDE-CA64-AF86-5E3DF9C68794}"/>
              </a:ext>
            </a:extLst>
          </p:cNvPr>
          <p:cNvCxnSpPr>
            <a:cxnSpLocks/>
            <a:stCxn id="13" idx="3"/>
            <a:endCxn id="19" idx="0"/>
          </p:cNvCxnSpPr>
          <p:nvPr/>
        </p:nvCxnSpPr>
        <p:spPr>
          <a:xfrm>
            <a:off x="2267399" y="3601777"/>
            <a:ext cx="564840" cy="421840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066DD4B9-D1FC-68A9-902D-BD4E785DE305}"/>
              </a:ext>
            </a:extLst>
          </p:cNvPr>
          <p:cNvSpPr/>
          <p:nvPr/>
        </p:nvSpPr>
        <p:spPr>
          <a:xfrm>
            <a:off x="3379140" y="4716093"/>
            <a:ext cx="591670" cy="582706"/>
          </a:xfrm>
          <a:prstGeom prst="rect">
            <a:avLst/>
          </a:prstGeom>
          <a:solidFill>
            <a:schemeClr val="bg2">
              <a:lumMod val="65000"/>
            </a:schemeClr>
          </a:solidFill>
          <a:ln w="254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accent3"/>
                </a:solidFill>
              </a:rPr>
              <a:t>7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709AF1F-6256-4A69-099D-FA6C138AB9F8}"/>
              </a:ext>
            </a:extLst>
          </p:cNvPr>
          <p:cNvCxnSpPr>
            <a:cxnSpLocks/>
            <a:stCxn id="19" idx="3"/>
            <a:endCxn id="21" idx="0"/>
          </p:cNvCxnSpPr>
          <p:nvPr/>
        </p:nvCxnSpPr>
        <p:spPr>
          <a:xfrm>
            <a:off x="3128074" y="4314970"/>
            <a:ext cx="546901" cy="401123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CFDD352F-C50E-7B86-5F73-1C22E96E4A14}"/>
              </a:ext>
            </a:extLst>
          </p:cNvPr>
          <p:cNvSpPr/>
          <p:nvPr/>
        </p:nvSpPr>
        <p:spPr>
          <a:xfrm>
            <a:off x="5376586" y="4036395"/>
            <a:ext cx="591670" cy="582706"/>
          </a:xfrm>
          <a:prstGeom prst="rect">
            <a:avLst/>
          </a:prstGeom>
          <a:solidFill>
            <a:schemeClr val="bg2">
              <a:lumMod val="65000"/>
            </a:schemeClr>
          </a:solidFill>
          <a:ln w="254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accent3"/>
                </a:solidFill>
              </a:rPr>
              <a:t>10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7C0041C-CA2E-5C9E-99CB-57AE80300737}"/>
              </a:ext>
            </a:extLst>
          </p:cNvPr>
          <p:cNvCxnSpPr>
            <a:cxnSpLocks/>
            <a:stCxn id="14" idx="1"/>
            <a:endCxn id="23" idx="0"/>
          </p:cNvCxnSpPr>
          <p:nvPr/>
        </p:nvCxnSpPr>
        <p:spPr>
          <a:xfrm flipH="1">
            <a:off x="5672421" y="3599134"/>
            <a:ext cx="426683" cy="437261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072F29E3-DEDD-70B4-E253-0E4FED1D1EF9}"/>
              </a:ext>
            </a:extLst>
          </p:cNvPr>
          <p:cNvSpPr/>
          <p:nvPr/>
        </p:nvSpPr>
        <p:spPr>
          <a:xfrm>
            <a:off x="6022768" y="4712155"/>
            <a:ext cx="591670" cy="582706"/>
          </a:xfrm>
          <a:prstGeom prst="rect">
            <a:avLst/>
          </a:prstGeom>
          <a:solidFill>
            <a:schemeClr val="bg2">
              <a:lumMod val="65000"/>
            </a:schemeClr>
          </a:solidFill>
          <a:ln w="254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accent3"/>
                </a:solidFill>
              </a:rPr>
              <a:t>12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49C85AB-80CB-A05C-F2CD-17D80AF0BED4}"/>
              </a:ext>
            </a:extLst>
          </p:cNvPr>
          <p:cNvCxnSpPr>
            <a:cxnSpLocks/>
            <a:stCxn id="23" idx="3"/>
            <a:endCxn id="25" idx="0"/>
          </p:cNvCxnSpPr>
          <p:nvPr/>
        </p:nvCxnSpPr>
        <p:spPr>
          <a:xfrm>
            <a:off x="5968256" y="4327748"/>
            <a:ext cx="350347" cy="384407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D2EE3C2-B810-1847-684E-092C6D3C2A74}"/>
              </a:ext>
            </a:extLst>
          </p:cNvPr>
          <p:cNvCxnSpPr>
            <a:cxnSpLocks/>
            <a:stCxn id="14" idx="3"/>
            <a:endCxn id="28" idx="0"/>
          </p:cNvCxnSpPr>
          <p:nvPr/>
        </p:nvCxnSpPr>
        <p:spPr>
          <a:xfrm>
            <a:off x="6690774" y="3599134"/>
            <a:ext cx="458624" cy="458273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557167BB-74DA-59EF-39C0-12FCF33D47D3}"/>
              </a:ext>
            </a:extLst>
          </p:cNvPr>
          <p:cNvSpPr/>
          <p:nvPr/>
        </p:nvSpPr>
        <p:spPr>
          <a:xfrm>
            <a:off x="6853563" y="4057407"/>
            <a:ext cx="591670" cy="582706"/>
          </a:xfrm>
          <a:prstGeom prst="rect">
            <a:avLst/>
          </a:prstGeom>
          <a:solidFill>
            <a:schemeClr val="bg2">
              <a:lumMod val="65000"/>
            </a:schemeClr>
          </a:solidFill>
          <a:ln w="254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accent3"/>
                </a:solidFill>
              </a:rPr>
              <a:t>14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BE6611A-3CD5-6D35-0A30-CA069EDDB9D4}"/>
              </a:ext>
            </a:extLst>
          </p:cNvPr>
          <p:cNvCxnSpPr>
            <a:cxnSpLocks/>
            <a:stCxn id="28" idx="3"/>
            <a:endCxn id="30" idx="0"/>
          </p:cNvCxnSpPr>
          <p:nvPr/>
        </p:nvCxnSpPr>
        <p:spPr>
          <a:xfrm>
            <a:off x="7445233" y="4348760"/>
            <a:ext cx="426404" cy="364458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26CE6205-CE2F-6EAD-8F4F-344775181C88}"/>
              </a:ext>
            </a:extLst>
          </p:cNvPr>
          <p:cNvSpPr/>
          <p:nvPr/>
        </p:nvSpPr>
        <p:spPr>
          <a:xfrm>
            <a:off x="7575802" y="4713218"/>
            <a:ext cx="591670" cy="582706"/>
          </a:xfrm>
          <a:prstGeom prst="rect">
            <a:avLst/>
          </a:prstGeom>
          <a:solidFill>
            <a:schemeClr val="bg2">
              <a:lumMod val="65000"/>
            </a:schemeClr>
          </a:solidFill>
          <a:ln w="254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accent3"/>
                </a:solidFill>
              </a:rPr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20293052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468E37C-1C0A-D1AC-9635-4A86B69CF3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0638" y="4356100"/>
            <a:ext cx="2641600" cy="25019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A501188-9219-45CC-672E-8CD01134A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 Tree: B, B+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D007302-BB8A-5749-C091-BF52B9A0C44A}"/>
              </a:ext>
            </a:extLst>
          </p:cNvPr>
          <p:cNvGrpSpPr/>
          <p:nvPr/>
        </p:nvGrpSpPr>
        <p:grpSpPr>
          <a:xfrm>
            <a:off x="950640" y="1745933"/>
            <a:ext cx="6022992" cy="1927259"/>
            <a:chOff x="950640" y="1745933"/>
            <a:chExt cx="6022992" cy="1927259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3F1DA810-79C4-A442-F4EB-38C2A09490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58774" y="1745933"/>
              <a:ext cx="5014858" cy="1927259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4BC7463-6C98-4E63-76D4-ED689E6863C2}"/>
                </a:ext>
              </a:extLst>
            </p:cNvPr>
            <p:cNvSpPr txBox="1"/>
            <p:nvPr/>
          </p:nvSpPr>
          <p:spPr>
            <a:xfrm>
              <a:off x="950640" y="2355863"/>
              <a:ext cx="84830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/>
                <a:t>B Tree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06AAB97-854B-B1CC-C6ED-58C55F5041FC}"/>
              </a:ext>
            </a:extLst>
          </p:cNvPr>
          <p:cNvGrpSpPr/>
          <p:nvPr/>
        </p:nvGrpSpPr>
        <p:grpSpPr>
          <a:xfrm>
            <a:off x="161762" y="4235536"/>
            <a:ext cx="8693753" cy="2250953"/>
            <a:chOff x="161762" y="4235536"/>
            <a:chExt cx="8693753" cy="2250953"/>
          </a:xfrm>
        </p:grpSpPr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EA5DDA49-41BB-94AE-FD29-D3BC5094B7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92696" y="4235536"/>
              <a:ext cx="7662819" cy="22509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F08665B-1738-8CE7-3298-FAD3E3F9A2A5}"/>
                </a:ext>
              </a:extLst>
            </p:cNvPr>
            <p:cNvSpPr txBox="1"/>
            <p:nvPr/>
          </p:nvSpPr>
          <p:spPr>
            <a:xfrm>
              <a:off x="161762" y="4960902"/>
              <a:ext cx="97654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/>
                <a:t>B+ Tree</a:t>
              </a: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448D0BE2-12B0-DB63-6476-BC2B6A5A80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5984" y="501854"/>
            <a:ext cx="1780865" cy="17233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9409566-4971-740B-7606-C68ED74846DE}"/>
              </a:ext>
            </a:extLst>
          </p:cNvPr>
          <p:cNvSpPr txBox="1"/>
          <p:nvPr/>
        </p:nvSpPr>
        <p:spPr>
          <a:xfrm>
            <a:off x="7427464" y="4356100"/>
            <a:ext cx="1078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6"/>
              </a:rPr>
              <a:t>Visualizer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4953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56AF43F-457B-FC06-C182-0EE4720E98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of Tree: Search in a dataset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E4B33201-4B6C-553B-2364-73C6B6CC0AED}"/>
              </a:ext>
            </a:extLst>
          </p:cNvPr>
          <p:cNvGrpSpPr/>
          <p:nvPr/>
        </p:nvGrpSpPr>
        <p:grpSpPr>
          <a:xfrm>
            <a:off x="5778009" y="1833804"/>
            <a:ext cx="2859742" cy="3872754"/>
            <a:chOff x="5778009" y="1833804"/>
            <a:chExt cx="2859742" cy="3872754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6AFF1CD2-F53C-5744-3343-F00F2D25F781}"/>
                </a:ext>
              </a:extLst>
            </p:cNvPr>
            <p:cNvGrpSpPr/>
            <p:nvPr/>
          </p:nvGrpSpPr>
          <p:grpSpPr>
            <a:xfrm>
              <a:off x="5778009" y="1833804"/>
              <a:ext cx="2859742" cy="430306"/>
              <a:chOff x="4267199" y="1909483"/>
              <a:chExt cx="2859742" cy="430306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DE9EFC84-B259-C504-926A-02219135AFA4}"/>
                  </a:ext>
                </a:extLst>
              </p:cNvPr>
              <p:cNvSpPr/>
              <p:nvPr/>
            </p:nvSpPr>
            <p:spPr>
              <a:xfrm>
                <a:off x="5226423" y="1909483"/>
                <a:ext cx="950259" cy="430306"/>
              </a:xfrm>
              <a:prstGeom prst="rect">
                <a:avLst/>
              </a:prstGeom>
              <a:solidFill>
                <a:schemeClr val="bg1">
                  <a:lumMod val="20000"/>
                  <a:lumOff val="80000"/>
                </a:schemeClr>
              </a:solidFill>
              <a:ln>
                <a:solidFill>
                  <a:srgbClr val="01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rgbClr val="010000"/>
                    </a:solidFill>
                  </a:rPr>
                  <a:t>name</a:t>
                </a:r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9691899F-D038-E1E3-137A-795D5D256C15}"/>
                  </a:ext>
                </a:extLst>
              </p:cNvPr>
              <p:cNvSpPr/>
              <p:nvPr/>
            </p:nvSpPr>
            <p:spPr>
              <a:xfrm>
                <a:off x="6176682" y="1909483"/>
                <a:ext cx="950259" cy="430306"/>
              </a:xfrm>
              <a:prstGeom prst="rect">
                <a:avLst/>
              </a:prstGeom>
              <a:solidFill>
                <a:schemeClr val="bg1">
                  <a:lumMod val="20000"/>
                  <a:lumOff val="80000"/>
                </a:schemeClr>
              </a:solidFill>
              <a:ln>
                <a:solidFill>
                  <a:srgbClr val="01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rgbClr val="010000"/>
                    </a:solidFill>
                  </a:rPr>
                  <a:t>age</a:t>
                </a: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7ECC80ED-FD6E-0A1F-6975-FAFD0C090A77}"/>
                  </a:ext>
                </a:extLst>
              </p:cNvPr>
              <p:cNvSpPr/>
              <p:nvPr/>
            </p:nvSpPr>
            <p:spPr>
              <a:xfrm>
                <a:off x="4267199" y="1909483"/>
                <a:ext cx="950259" cy="430306"/>
              </a:xfrm>
              <a:prstGeom prst="rect">
                <a:avLst/>
              </a:prstGeom>
              <a:solidFill>
                <a:schemeClr val="bg1">
                  <a:lumMod val="20000"/>
                  <a:lumOff val="80000"/>
                </a:schemeClr>
              </a:solidFill>
              <a:ln>
                <a:solidFill>
                  <a:srgbClr val="01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rgbClr val="010000"/>
                    </a:solidFill>
                  </a:rPr>
                  <a:t>id</a:t>
                </a:r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16B65427-1212-A56A-71E8-BCF2D95AC5AC}"/>
                </a:ext>
              </a:extLst>
            </p:cNvPr>
            <p:cNvGrpSpPr/>
            <p:nvPr/>
          </p:nvGrpSpPr>
          <p:grpSpPr>
            <a:xfrm>
              <a:off x="5778009" y="2264110"/>
              <a:ext cx="2859742" cy="430306"/>
              <a:chOff x="4267199" y="2339789"/>
              <a:chExt cx="2859742" cy="430306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9D17C4F1-5AFF-F8E3-1383-4C7234A4242C}"/>
                  </a:ext>
                </a:extLst>
              </p:cNvPr>
              <p:cNvSpPr/>
              <p:nvPr/>
            </p:nvSpPr>
            <p:spPr>
              <a:xfrm>
                <a:off x="5226423" y="2339789"/>
                <a:ext cx="950259" cy="430306"/>
              </a:xfrm>
              <a:prstGeom prst="rect">
                <a:avLst/>
              </a:prstGeom>
              <a:solidFill>
                <a:schemeClr val="bg1">
                  <a:lumMod val="20000"/>
                  <a:lumOff val="80000"/>
                </a:schemeClr>
              </a:solidFill>
              <a:ln>
                <a:solidFill>
                  <a:srgbClr val="01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rgbClr val="010000"/>
                    </a:solidFill>
                  </a:rPr>
                  <a:t>Sam</a:t>
                </a:r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14611707-13B9-D04A-1605-BB397013D5C2}"/>
                  </a:ext>
                </a:extLst>
              </p:cNvPr>
              <p:cNvSpPr/>
              <p:nvPr/>
            </p:nvSpPr>
            <p:spPr>
              <a:xfrm>
                <a:off x="6176682" y="2339789"/>
                <a:ext cx="950259" cy="430306"/>
              </a:xfrm>
              <a:prstGeom prst="rect">
                <a:avLst/>
              </a:prstGeom>
              <a:solidFill>
                <a:schemeClr val="bg1">
                  <a:lumMod val="20000"/>
                  <a:lumOff val="80000"/>
                </a:schemeClr>
              </a:solidFill>
              <a:ln>
                <a:solidFill>
                  <a:srgbClr val="01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rgbClr val="010000"/>
                    </a:solidFill>
                  </a:rPr>
                  <a:t>40</a:t>
                </a:r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C040A037-19A3-AC1E-4DC9-7B1DC9C8A365}"/>
                  </a:ext>
                </a:extLst>
              </p:cNvPr>
              <p:cNvSpPr/>
              <p:nvPr/>
            </p:nvSpPr>
            <p:spPr>
              <a:xfrm>
                <a:off x="4267199" y="2339789"/>
                <a:ext cx="950259" cy="430306"/>
              </a:xfrm>
              <a:prstGeom prst="rect">
                <a:avLst/>
              </a:prstGeom>
              <a:solidFill>
                <a:schemeClr val="bg1">
                  <a:lumMod val="20000"/>
                  <a:lumOff val="80000"/>
                </a:schemeClr>
              </a:solidFill>
              <a:ln>
                <a:solidFill>
                  <a:srgbClr val="01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rgbClr val="010000"/>
                    </a:solidFill>
                  </a:rPr>
                  <a:t>0</a:t>
                </a:r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AA0C5DFA-F3C4-0849-8D28-F492A6217025}"/>
                </a:ext>
              </a:extLst>
            </p:cNvPr>
            <p:cNvGrpSpPr/>
            <p:nvPr/>
          </p:nvGrpSpPr>
          <p:grpSpPr>
            <a:xfrm>
              <a:off x="5778009" y="2694416"/>
              <a:ext cx="2859742" cy="430306"/>
              <a:chOff x="4267199" y="2770095"/>
              <a:chExt cx="2859742" cy="430306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88D1A2AD-7D7C-429B-7412-A46235405CBA}"/>
                  </a:ext>
                </a:extLst>
              </p:cNvPr>
              <p:cNvSpPr/>
              <p:nvPr/>
            </p:nvSpPr>
            <p:spPr>
              <a:xfrm>
                <a:off x="5226423" y="2770095"/>
                <a:ext cx="950259" cy="430306"/>
              </a:xfrm>
              <a:prstGeom prst="rect">
                <a:avLst/>
              </a:prstGeom>
              <a:solidFill>
                <a:schemeClr val="bg1">
                  <a:lumMod val="20000"/>
                  <a:lumOff val="80000"/>
                </a:schemeClr>
              </a:solidFill>
              <a:ln>
                <a:solidFill>
                  <a:srgbClr val="01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rgbClr val="010000"/>
                    </a:solidFill>
                  </a:rPr>
                  <a:t>Bob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304A7B11-FF7D-B479-FE59-748789B1929D}"/>
                  </a:ext>
                </a:extLst>
              </p:cNvPr>
              <p:cNvSpPr/>
              <p:nvPr/>
            </p:nvSpPr>
            <p:spPr>
              <a:xfrm>
                <a:off x="6176682" y="2770095"/>
                <a:ext cx="950259" cy="430306"/>
              </a:xfrm>
              <a:prstGeom prst="rect">
                <a:avLst/>
              </a:prstGeom>
              <a:solidFill>
                <a:schemeClr val="bg1">
                  <a:lumMod val="20000"/>
                  <a:lumOff val="80000"/>
                </a:schemeClr>
              </a:solidFill>
              <a:ln>
                <a:solidFill>
                  <a:srgbClr val="01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rgbClr val="010000"/>
                    </a:solidFill>
                  </a:rPr>
                  <a:t>25</a:t>
                </a:r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64798D25-92A3-E8A2-A536-0BAB50BF87BC}"/>
                  </a:ext>
                </a:extLst>
              </p:cNvPr>
              <p:cNvSpPr/>
              <p:nvPr/>
            </p:nvSpPr>
            <p:spPr>
              <a:xfrm>
                <a:off x="4267199" y="2770095"/>
                <a:ext cx="950259" cy="430306"/>
              </a:xfrm>
              <a:prstGeom prst="rect">
                <a:avLst/>
              </a:prstGeom>
              <a:solidFill>
                <a:schemeClr val="bg1">
                  <a:lumMod val="20000"/>
                  <a:lumOff val="80000"/>
                </a:schemeClr>
              </a:solidFill>
              <a:ln>
                <a:solidFill>
                  <a:srgbClr val="01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rgbClr val="010000"/>
                    </a:solidFill>
                  </a:rPr>
                  <a:t>1</a:t>
                </a:r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14840B52-6C0A-77C8-718B-C158BC067EF5}"/>
                </a:ext>
              </a:extLst>
            </p:cNvPr>
            <p:cNvGrpSpPr/>
            <p:nvPr/>
          </p:nvGrpSpPr>
          <p:grpSpPr>
            <a:xfrm>
              <a:off x="5778009" y="3124722"/>
              <a:ext cx="2859742" cy="1290918"/>
              <a:chOff x="4267199" y="3200401"/>
              <a:chExt cx="2859742" cy="1290918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65E9FD7-3DB4-2FC1-11F4-C573C16036C1}"/>
                  </a:ext>
                </a:extLst>
              </p:cNvPr>
              <p:cNvSpPr/>
              <p:nvPr/>
            </p:nvSpPr>
            <p:spPr>
              <a:xfrm>
                <a:off x="5226423" y="3200401"/>
                <a:ext cx="950259" cy="430306"/>
              </a:xfrm>
              <a:prstGeom prst="rect">
                <a:avLst/>
              </a:prstGeom>
              <a:solidFill>
                <a:schemeClr val="bg1">
                  <a:lumMod val="20000"/>
                  <a:lumOff val="80000"/>
                </a:schemeClr>
              </a:solidFill>
              <a:ln>
                <a:solidFill>
                  <a:srgbClr val="01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rgbClr val="010000"/>
                    </a:solidFill>
                  </a:rPr>
                  <a:t>Katie</a:t>
                </a: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EB1E05DD-91D5-EFD4-AF97-C108A6545BC2}"/>
                  </a:ext>
                </a:extLst>
              </p:cNvPr>
              <p:cNvSpPr/>
              <p:nvPr/>
            </p:nvSpPr>
            <p:spPr>
              <a:xfrm>
                <a:off x="6176682" y="3200401"/>
                <a:ext cx="950259" cy="430306"/>
              </a:xfrm>
              <a:prstGeom prst="rect">
                <a:avLst/>
              </a:prstGeom>
              <a:solidFill>
                <a:schemeClr val="bg1">
                  <a:lumMod val="20000"/>
                  <a:lumOff val="80000"/>
                </a:schemeClr>
              </a:solidFill>
              <a:ln>
                <a:solidFill>
                  <a:srgbClr val="01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rgbClr val="010000"/>
                    </a:solidFill>
                  </a:rPr>
                  <a:t>33</a:t>
                </a: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939E772D-8979-D671-C7F6-0A1AD460C278}"/>
                  </a:ext>
                </a:extLst>
              </p:cNvPr>
              <p:cNvSpPr/>
              <p:nvPr/>
            </p:nvSpPr>
            <p:spPr>
              <a:xfrm>
                <a:off x="5226423" y="3630707"/>
                <a:ext cx="950259" cy="430306"/>
              </a:xfrm>
              <a:prstGeom prst="rect">
                <a:avLst/>
              </a:prstGeom>
              <a:solidFill>
                <a:schemeClr val="bg1">
                  <a:lumMod val="20000"/>
                  <a:lumOff val="80000"/>
                </a:schemeClr>
              </a:solidFill>
              <a:ln>
                <a:solidFill>
                  <a:srgbClr val="01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rgbClr val="010000"/>
                    </a:solidFill>
                  </a:rPr>
                  <a:t>Ron</a:t>
                </a: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A8110305-B11C-7DDA-0D38-A522E3AA08CC}"/>
                  </a:ext>
                </a:extLst>
              </p:cNvPr>
              <p:cNvSpPr/>
              <p:nvPr/>
            </p:nvSpPr>
            <p:spPr>
              <a:xfrm>
                <a:off x="6176682" y="3630707"/>
                <a:ext cx="950259" cy="430306"/>
              </a:xfrm>
              <a:prstGeom prst="rect">
                <a:avLst/>
              </a:prstGeom>
              <a:solidFill>
                <a:schemeClr val="bg1">
                  <a:lumMod val="20000"/>
                  <a:lumOff val="80000"/>
                </a:schemeClr>
              </a:solidFill>
              <a:ln>
                <a:solidFill>
                  <a:srgbClr val="01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rgbClr val="010000"/>
                    </a:solidFill>
                  </a:rPr>
                  <a:t>25</a:t>
                </a:r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CAFCEB41-E5BA-565F-9618-221D99F04766}"/>
                  </a:ext>
                </a:extLst>
              </p:cNvPr>
              <p:cNvSpPr/>
              <p:nvPr/>
            </p:nvSpPr>
            <p:spPr>
              <a:xfrm>
                <a:off x="5226423" y="4061013"/>
                <a:ext cx="950259" cy="430306"/>
              </a:xfrm>
              <a:prstGeom prst="rect">
                <a:avLst/>
              </a:prstGeom>
              <a:solidFill>
                <a:schemeClr val="bg1">
                  <a:lumMod val="20000"/>
                  <a:lumOff val="80000"/>
                </a:schemeClr>
              </a:solidFill>
              <a:ln>
                <a:solidFill>
                  <a:srgbClr val="01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rgbClr val="010000"/>
                    </a:solidFill>
                  </a:rPr>
                  <a:t>Tim</a:t>
                </a:r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FD7FF19A-6E53-5034-2E01-E7EFE81D4360}"/>
                  </a:ext>
                </a:extLst>
              </p:cNvPr>
              <p:cNvSpPr/>
              <p:nvPr/>
            </p:nvSpPr>
            <p:spPr>
              <a:xfrm>
                <a:off x="6176682" y="4061013"/>
                <a:ext cx="950259" cy="430306"/>
              </a:xfrm>
              <a:prstGeom prst="rect">
                <a:avLst/>
              </a:prstGeom>
              <a:solidFill>
                <a:schemeClr val="bg1">
                  <a:lumMod val="20000"/>
                  <a:lumOff val="80000"/>
                </a:schemeClr>
              </a:solidFill>
              <a:ln>
                <a:solidFill>
                  <a:srgbClr val="01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rgbClr val="010000"/>
                    </a:solidFill>
                  </a:rPr>
                  <a:t>45</a:t>
                </a:r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4644A55B-20ED-94AE-6E6D-F4419D863ECF}"/>
                  </a:ext>
                </a:extLst>
              </p:cNvPr>
              <p:cNvSpPr/>
              <p:nvPr/>
            </p:nvSpPr>
            <p:spPr>
              <a:xfrm>
                <a:off x="4267199" y="3200401"/>
                <a:ext cx="950259" cy="430306"/>
              </a:xfrm>
              <a:prstGeom prst="rect">
                <a:avLst/>
              </a:prstGeom>
              <a:solidFill>
                <a:schemeClr val="bg1">
                  <a:lumMod val="20000"/>
                  <a:lumOff val="80000"/>
                </a:schemeClr>
              </a:solidFill>
              <a:ln>
                <a:solidFill>
                  <a:srgbClr val="01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rgbClr val="010000"/>
                    </a:solidFill>
                  </a:rPr>
                  <a:t>2</a:t>
                </a: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D0A35F32-6F0C-989B-A0CD-3E0F9E52445E}"/>
                  </a:ext>
                </a:extLst>
              </p:cNvPr>
              <p:cNvSpPr/>
              <p:nvPr/>
            </p:nvSpPr>
            <p:spPr>
              <a:xfrm>
                <a:off x="4267199" y="3630707"/>
                <a:ext cx="950259" cy="430306"/>
              </a:xfrm>
              <a:prstGeom prst="rect">
                <a:avLst/>
              </a:prstGeom>
              <a:solidFill>
                <a:schemeClr val="bg1">
                  <a:lumMod val="20000"/>
                  <a:lumOff val="80000"/>
                </a:schemeClr>
              </a:solidFill>
              <a:ln>
                <a:solidFill>
                  <a:srgbClr val="01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rgbClr val="010000"/>
                    </a:solidFill>
                  </a:rPr>
                  <a:t>3</a:t>
                </a:r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69DDA90-32F9-3A12-BF84-DE1DF9B8E280}"/>
                  </a:ext>
                </a:extLst>
              </p:cNvPr>
              <p:cNvSpPr/>
              <p:nvPr/>
            </p:nvSpPr>
            <p:spPr>
              <a:xfrm>
                <a:off x="4267199" y="4061013"/>
                <a:ext cx="950259" cy="430306"/>
              </a:xfrm>
              <a:prstGeom prst="rect">
                <a:avLst/>
              </a:prstGeom>
              <a:solidFill>
                <a:schemeClr val="bg1">
                  <a:lumMod val="20000"/>
                  <a:lumOff val="80000"/>
                </a:schemeClr>
              </a:solidFill>
              <a:ln>
                <a:solidFill>
                  <a:srgbClr val="01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rgbClr val="010000"/>
                    </a:solidFill>
                  </a:rPr>
                  <a:t>4</a:t>
                </a:r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32459672-7BDE-1A27-6E1C-B49EF9B69852}"/>
                </a:ext>
              </a:extLst>
            </p:cNvPr>
            <p:cNvGrpSpPr/>
            <p:nvPr/>
          </p:nvGrpSpPr>
          <p:grpSpPr>
            <a:xfrm>
              <a:off x="5778009" y="4415640"/>
              <a:ext cx="2859742" cy="430306"/>
              <a:chOff x="4267199" y="4491319"/>
              <a:chExt cx="2859742" cy="430306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D5A2FA84-378E-E638-AB6F-A45F6DF9C7D4}"/>
                  </a:ext>
                </a:extLst>
              </p:cNvPr>
              <p:cNvSpPr/>
              <p:nvPr/>
            </p:nvSpPr>
            <p:spPr>
              <a:xfrm>
                <a:off x="5226423" y="4491319"/>
                <a:ext cx="950259" cy="430306"/>
              </a:xfrm>
              <a:prstGeom prst="rect">
                <a:avLst/>
              </a:prstGeom>
              <a:solidFill>
                <a:schemeClr val="bg1">
                  <a:lumMod val="20000"/>
                  <a:lumOff val="80000"/>
                </a:schemeClr>
              </a:solidFill>
              <a:ln>
                <a:solidFill>
                  <a:srgbClr val="01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rgbClr val="010000"/>
                    </a:solidFill>
                  </a:rPr>
                  <a:t>Sam</a:t>
                </a:r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26A5205A-9354-5752-16E8-5E27FDC02E00}"/>
                  </a:ext>
                </a:extLst>
              </p:cNvPr>
              <p:cNvSpPr/>
              <p:nvPr/>
            </p:nvSpPr>
            <p:spPr>
              <a:xfrm>
                <a:off x="6176682" y="4491319"/>
                <a:ext cx="950259" cy="430306"/>
              </a:xfrm>
              <a:prstGeom prst="rect">
                <a:avLst/>
              </a:prstGeom>
              <a:solidFill>
                <a:schemeClr val="bg1">
                  <a:lumMod val="20000"/>
                  <a:lumOff val="80000"/>
                </a:schemeClr>
              </a:solidFill>
              <a:ln>
                <a:solidFill>
                  <a:srgbClr val="01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rgbClr val="010000"/>
                    </a:solidFill>
                  </a:rPr>
                  <a:t>20</a:t>
                </a:r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9679D75C-B343-195E-3A86-11F9D2A4D8EB}"/>
                  </a:ext>
                </a:extLst>
              </p:cNvPr>
              <p:cNvSpPr/>
              <p:nvPr/>
            </p:nvSpPr>
            <p:spPr>
              <a:xfrm>
                <a:off x="4267199" y="4491319"/>
                <a:ext cx="950259" cy="430306"/>
              </a:xfrm>
              <a:prstGeom prst="rect">
                <a:avLst/>
              </a:prstGeom>
              <a:solidFill>
                <a:schemeClr val="bg1">
                  <a:lumMod val="20000"/>
                  <a:lumOff val="80000"/>
                </a:schemeClr>
              </a:solidFill>
              <a:ln>
                <a:solidFill>
                  <a:srgbClr val="01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rgbClr val="010000"/>
                    </a:solidFill>
                  </a:rPr>
                  <a:t>5</a:t>
                </a:r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77CEE27D-A60C-9C44-D674-5FB89E9169FF}"/>
                </a:ext>
              </a:extLst>
            </p:cNvPr>
            <p:cNvGrpSpPr/>
            <p:nvPr/>
          </p:nvGrpSpPr>
          <p:grpSpPr>
            <a:xfrm>
              <a:off x="5778009" y="4845946"/>
              <a:ext cx="2859742" cy="860612"/>
              <a:chOff x="4267199" y="4921625"/>
              <a:chExt cx="2859742" cy="860612"/>
            </a:xfrm>
          </p:grpSpPr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BD31FFDB-AB04-5856-356F-C9F89543E779}"/>
                  </a:ext>
                </a:extLst>
              </p:cNvPr>
              <p:cNvSpPr/>
              <p:nvPr/>
            </p:nvSpPr>
            <p:spPr>
              <a:xfrm>
                <a:off x="5226423" y="4921625"/>
                <a:ext cx="950259" cy="430306"/>
              </a:xfrm>
              <a:prstGeom prst="rect">
                <a:avLst/>
              </a:prstGeom>
              <a:solidFill>
                <a:schemeClr val="bg1">
                  <a:lumMod val="20000"/>
                  <a:lumOff val="80000"/>
                </a:schemeClr>
              </a:solidFill>
              <a:ln>
                <a:solidFill>
                  <a:srgbClr val="01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rgbClr val="010000"/>
                    </a:solidFill>
                  </a:rPr>
                  <a:t>…</a:t>
                </a:r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EB4BFA0B-D2CD-6FE9-B523-4997B0AB0C65}"/>
                  </a:ext>
                </a:extLst>
              </p:cNvPr>
              <p:cNvSpPr/>
              <p:nvPr/>
            </p:nvSpPr>
            <p:spPr>
              <a:xfrm>
                <a:off x="6176682" y="4921625"/>
                <a:ext cx="950259" cy="430306"/>
              </a:xfrm>
              <a:prstGeom prst="rect">
                <a:avLst/>
              </a:prstGeom>
              <a:solidFill>
                <a:schemeClr val="bg1">
                  <a:lumMod val="20000"/>
                  <a:lumOff val="80000"/>
                </a:schemeClr>
              </a:solidFill>
              <a:ln>
                <a:solidFill>
                  <a:srgbClr val="01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rgbClr val="010000"/>
                    </a:solidFill>
                  </a:rPr>
                  <a:t>…</a:t>
                </a:r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FFDD2184-5067-E5F2-2580-24A1CA6C46A7}"/>
                  </a:ext>
                </a:extLst>
              </p:cNvPr>
              <p:cNvSpPr/>
              <p:nvPr/>
            </p:nvSpPr>
            <p:spPr>
              <a:xfrm>
                <a:off x="4267199" y="4921625"/>
                <a:ext cx="950259" cy="430306"/>
              </a:xfrm>
              <a:prstGeom prst="rect">
                <a:avLst/>
              </a:prstGeom>
              <a:solidFill>
                <a:schemeClr val="bg1">
                  <a:lumMod val="20000"/>
                  <a:lumOff val="80000"/>
                </a:schemeClr>
              </a:solidFill>
              <a:ln>
                <a:solidFill>
                  <a:srgbClr val="01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rgbClr val="010000"/>
                    </a:solidFill>
                  </a:rPr>
                  <a:t>…</a:t>
                </a:r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9444B44A-9591-12E2-487F-B0D1AF67B164}"/>
                  </a:ext>
                </a:extLst>
              </p:cNvPr>
              <p:cNvSpPr/>
              <p:nvPr/>
            </p:nvSpPr>
            <p:spPr>
              <a:xfrm>
                <a:off x="5226423" y="5351931"/>
                <a:ext cx="950259" cy="430306"/>
              </a:xfrm>
              <a:prstGeom prst="rect">
                <a:avLst/>
              </a:prstGeom>
              <a:solidFill>
                <a:schemeClr val="bg1">
                  <a:lumMod val="20000"/>
                  <a:lumOff val="80000"/>
                </a:schemeClr>
              </a:solidFill>
              <a:ln>
                <a:solidFill>
                  <a:srgbClr val="01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rgbClr val="010000"/>
                    </a:solidFill>
                  </a:rPr>
                  <a:t>…</a:t>
                </a:r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3BEFE0E8-AA42-87A9-C263-5DF2968FB871}"/>
                  </a:ext>
                </a:extLst>
              </p:cNvPr>
              <p:cNvSpPr/>
              <p:nvPr/>
            </p:nvSpPr>
            <p:spPr>
              <a:xfrm>
                <a:off x="6176682" y="5351931"/>
                <a:ext cx="950259" cy="430306"/>
              </a:xfrm>
              <a:prstGeom prst="rect">
                <a:avLst/>
              </a:prstGeom>
              <a:solidFill>
                <a:schemeClr val="bg1">
                  <a:lumMod val="20000"/>
                  <a:lumOff val="80000"/>
                </a:schemeClr>
              </a:solidFill>
              <a:ln>
                <a:solidFill>
                  <a:srgbClr val="01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rgbClr val="010000"/>
                    </a:solidFill>
                  </a:rPr>
                  <a:t>…</a:t>
                </a:r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DC236BF5-40B6-59C7-AF07-EAF8455FC132}"/>
                  </a:ext>
                </a:extLst>
              </p:cNvPr>
              <p:cNvSpPr/>
              <p:nvPr/>
            </p:nvSpPr>
            <p:spPr>
              <a:xfrm>
                <a:off x="4267199" y="5351931"/>
                <a:ext cx="950259" cy="430306"/>
              </a:xfrm>
              <a:prstGeom prst="rect">
                <a:avLst/>
              </a:prstGeom>
              <a:solidFill>
                <a:schemeClr val="bg1">
                  <a:lumMod val="20000"/>
                  <a:lumOff val="80000"/>
                </a:schemeClr>
              </a:solidFill>
              <a:ln>
                <a:solidFill>
                  <a:srgbClr val="01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rgbClr val="010000"/>
                    </a:solidFill>
                  </a:rPr>
                  <a:t>…</a:t>
                </a:r>
              </a:p>
            </p:txBody>
          </p:sp>
        </p:grpSp>
      </p:grpSp>
      <p:sp>
        <p:nvSpPr>
          <p:cNvPr id="44" name="Rectangle 43">
            <a:extLst>
              <a:ext uri="{FF2B5EF4-FFF2-40B4-BE49-F238E27FC236}">
                <a16:creationId xmlns:a16="http://schemas.microsoft.com/office/drawing/2014/main" id="{DBA40C78-47A2-04D2-FE16-DC2978EC1276}"/>
              </a:ext>
            </a:extLst>
          </p:cNvPr>
          <p:cNvSpPr/>
          <p:nvPr/>
        </p:nvSpPr>
        <p:spPr>
          <a:xfrm>
            <a:off x="619808" y="2010171"/>
            <a:ext cx="1158606" cy="634424"/>
          </a:xfrm>
          <a:prstGeom prst="rect">
            <a:avLst/>
          </a:prstGeom>
          <a:solidFill>
            <a:srgbClr val="FFFF00"/>
          </a:solidFill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accent4">
                    <a:lumMod val="50000"/>
                  </a:schemeClr>
                </a:solidFill>
              </a:rPr>
              <a:t>HashTable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8C534603-4111-A6A6-38F4-768FB0B88A9E}"/>
              </a:ext>
            </a:extLst>
          </p:cNvPr>
          <p:cNvSpPr/>
          <p:nvPr/>
        </p:nvSpPr>
        <p:spPr>
          <a:xfrm>
            <a:off x="664631" y="4816119"/>
            <a:ext cx="1068961" cy="634424"/>
          </a:xfrm>
          <a:prstGeom prst="rect">
            <a:avLst/>
          </a:prstGeom>
          <a:solidFill>
            <a:srgbClr val="FFFF00"/>
          </a:solidFill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accent4">
                    <a:lumMod val="50000"/>
                  </a:schemeClr>
                </a:solidFill>
              </a:rPr>
              <a:t>B-Tree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9DE26F7F-49DA-5EC5-88CD-89A19184CB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637" y="5706558"/>
            <a:ext cx="2029433" cy="77993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BEE1645-EDE8-784D-F2CC-CCAB3326BE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0732" y="4390333"/>
            <a:ext cx="2210454" cy="21571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EF5093B-72C9-A46A-EC6F-CF9ECD2A69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1139" y="1787340"/>
            <a:ext cx="2241434" cy="21571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74905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A501188-9219-45CC-672E-8CD01134A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 Tree: Trie</a:t>
            </a:r>
          </a:p>
        </p:txBody>
      </p:sp>
      <p:pic>
        <p:nvPicPr>
          <p:cNvPr id="3076" name="Picture 4" descr="Implementing the Prefix Tree Data Structure in JavaScript | by Brandon Main  | Medium">
            <a:extLst>
              <a:ext uri="{FF2B5EF4-FFF2-40B4-BE49-F238E27FC236}">
                <a16:creationId xmlns:a16="http://schemas.microsoft.com/office/drawing/2014/main" id="{DF52DA81-0E52-DB04-B737-C7D4457802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7040" y="1886698"/>
            <a:ext cx="4712048" cy="389068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4559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06D0C2C8-6DBF-FE4C-9072-96E9355645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5906" y="2668820"/>
            <a:ext cx="4781807" cy="34260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Title 2">
            <a:extLst>
              <a:ext uri="{FF2B5EF4-FFF2-40B4-BE49-F238E27FC236}">
                <a16:creationId xmlns:a16="http://schemas.microsoft.com/office/drawing/2014/main" id="{95B66AA1-F44F-6B40-AD28-2B810399D9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921" y="1372547"/>
            <a:ext cx="4378889" cy="743999"/>
          </a:xfrm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rgbClr val="273C77"/>
                </a:solidFill>
              </a:rPr>
              <a:t>Tree Application: Autocomplete </a:t>
            </a:r>
          </a:p>
        </p:txBody>
      </p:sp>
    </p:spTree>
    <p:extLst>
      <p:ext uri="{BB962C8B-B14F-4D97-AF65-F5344CB8AC3E}">
        <p14:creationId xmlns:p14="http://schemas.microsoft.com/office/powerpoint/2010/main" val="3100832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BF3C362-B791-BB44-823E-421AFC89DF25}"/>
              </a:ext>
            </a:extLst>
          </p:cNvPr>
          <p:cNvSpPr/>
          <p:nvPr/>
        </p:nvSpPr>
        <p:spPr>
          <a:xfrm>
            <a:off x="1850392" y="1889776"/>
            <a:ext cx="2339450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100" b="1" dirty="0">
                <a:solidFill>
                  <a:srgbClr val="00B050"/>
                </a:solidFill>
                <a:latin typeface="-apple-system"/>
              </a:rPr>
              <a:t>[	</a:t>
            </a:r>
          </a:p>
          <a:p>
            <a:r>
              <a:rPr lang="en-US" sz="2100" b="1" dirty="0">
                <a:solidFill>
                  <a:srgbClr val="00B050"/>
                </a:solidFill>
                <a:latin typeface="-apple-system"/>
              </a:rPr>
              <a:t>	"hello", </a:t>
            </a:r>
          </a:p>
          <a:p>
            <a:r>
              <a:rPr lang="en-US" sz="2100" b="1" dirty="0">
                <a:solidFill>
                  <a:srgbClr val="00B050"/>
                </a:solidFill>
                <a:latin typeface="-apple-system"/>
              </a:rPr>
              <a:t>	"high", </a:t>
            </a:r>
          </a:p>
          <a:p>
            <a:r>
              <a:rPr lang="en-US" sz="2100" b="1" dirty="0">
                <a:solidFill>
                  <a:srgbClr val="00B050"/>
                </a:solidFill>
                <a:latin typeface="-apple-system"/>
              </a:rPr>
              <a:t>	"</a:t>
            </a:r>
            <a:r>
              <a:rPr lang="en-US" sz="2100" b="1" dirty="0" err="1">
                <a:solidFill>
                  <a:srgbClr val="00B050"/>
                </a:solidFill>
                <a:latin typeface="-apple-system"/>
              </a:rPr>
              <a:t>seattle</a:t>
            </a:r>
            <a:r>
              <a:rPr lang="en-US" sz="2100" b="1" dirty="0">
                <a:solidFill>
                  <a:srgbClr val="00B050"/>
                </a:solidFill>
                <a:latin typeface="-apple-system"/>
              </a:rPr>
              <a:t>", </a:t>
            </a:r>
          </a:p>
          <a:p>
            <a:r>
              <a:rPr lang="en-US" sz="2100" b="1" dirty="0">
                <a:solidFill>
                  <a:srgbClr val="00B050"/>
                </a:solidFill>
                <a:latin typeface="-apple-system"/>
              </a:rPr>
              <a:t>	"</a:t>
            </a:r>
            <a:r>
              <a:rPr lang="en-US" sz="2100" b="1" dirty="0" err="1">
                <a:solidFill>
                  <a:srgbClr val="00B050"/>
                </a:solidFill>
                <a:latin typeface="-apple-system"/>
              </a:rPr>
              <a:t>seatac</a:t>
            </a:r>
            <a:r>
              <a:rPr lang="en-US" sz="2100" b="1" dirty="0">
                <a:solidFill>
                  <a:srgbClr val="00B050"/>
                </a:solidFill>
                <a:latin typeface="-apple-system"/>
              </a:rPr>
              <a:t>", </a:t>
            </a:r>
          </a:p>
          <a:p>
            <a:r>
              <a:rPr lang="en-US" sz="2100" b="1" dirty="0">
                <a:solidFill>
                  <a:srgbClr val="00B050"/>
                </a:solidFill>
                <a:latin typeface="-apple-system"/>
              </a:rPr>
              <a:t>	"see", </a:t>
            </a:r>
          </a:p>
          <a:p>
            <a:r>
              <a:rPr lang="en-US" sz="2100" b="1" dirty="0">
                <a:solidFill>
                  <a:srgbClr val="00B050"/>
                </a:solidFill>
                <a:latin typeface="-apple-system"/>
              </a:rPr>
              <a:t>	"hollow", </a:t>
            </a:r>
          </a:p>
          <a:p>
            <a:r>
              <a:rPr lang="en-US" sz="2100" b="1" dirty="0">
                <a:solidFill>
                  <a:srgbClr val="00B050"/>
                </a:solidFill>
                <a:latin typeface="-apple-system"/>
              </a:rPr>
              <a:t>	"how”</a:t>
            </a:r>
          </a:p>
          <a:p>
            <a:r>
              <a:rPr lang="en-US" sz="2100" b="1" dirty="0">
                <a:solidFill>
                  <a:srgbClr val="00B050"/>
                </a:solidFill>
                <a:latin typeface="-apple-system"/>
              </a:rPr>
              <a:t>	“</a:t>
            </a:r>
            <a:r>
              <a:rPr lang="en-US" sz="2100" b="1" dirty="0" err="1">
                <a:solidFill>
                  <a:srgbClr val="00B050"/>
                </a:solidFill>
                <a:latin typeface="-apple-system"/>
              </a:rPr>
              <a:t>seaworld</a:t>
            </a:r>
            <a:r>
              <a:rPr lang="en-US" sz="2100" b="1" dirty="0">
                <a:solidFill>
                  <a:srgbClr val="00B050"/>
                </a:solidFill>
                <a:latin typeface="-apple-system"/>
              </a:rPr>
              <a:t>”</a:t>
            </a:r>
          </a:p>
          <a:p>
            <a:r>
              <a:rPr lang="en-US" sz="2100" b="1" dirty="0">
                <a:solidFill>
                  <a:srgbClr val="00B050"/>
                </a:solidFill>
                <a:latin typeface="-apple-system"/>
              </a:rPr>
              <a:t>]</a:t>
            </a:r>
            <a:endParaRPr lang="en-US" sz="2100" b="1" dirty="0">
              <a:solidFill>
                <a:srgbClr val="00B050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FE7B24B-5D17-D74A-AFD4-65A8F73F7C00}"/>
              </a:ext>
            </a:extLst>
          </p:cNvPr>
          <p:cNvSpPr/>
          <p:nvPr/>
        </p:nvSpPr>
        <p:spPr>
          <a:xfrm>
            <a:off x="5425762" y="2163342"/>
            <a:ext cx="2397155" cy="377505"/>
          </a:xfrm>
          <a:prstGeom prst="rect">
            <a:avLst/>
          </a:prstGeom>
          <a:noFill/>
          <a:ln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4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78D7F43-B299-0140-9C31-CC0DEDBAD04D}"/>
              </a:ext>
            </a:extLst>
          </p:cNvPr>
          <p:cNvSpPr txBox="1"/>
          <p:nvPr/>
        </p:nvSpPr>
        <p:spPr>
          <a:xfrm>
            <a:off x="5742549" y="2540848"/>
            <a:ext cx="8335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FF0000"/>
                </a:solidFill>
              </a:rPr>
              <a:t>Sea</a:t>
            </a:r>
            <a:r>
              <a:rPr lang="en-US" i="1" dirty="0"/>
              <a:t>ttle</a:t>
            </a:r>
          </a:p>
          <a:p>
            <a:r>
              <a:rPr lang="en-US" i="1" dirty="0" err="1">
                <a:solidFill>
                  <a:srgbClr val="FF0000"/>
                </a:solidFill>
              </a:rPr>
              <a:t>Sea</a:t>
            </a:r>
            <a:r>
              <a:rPr lang="en-US" i="1" dirty="0" err="1"/>
              <a:t>tac</a:t>
            </a:r>
            <a:endParaRPr lang="en-US" i="1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3BA47D5-6AB8-FD4B-AFF4-0E1E36F3C919}"/>
              </a:ext>
            </a:extLst>
          </p:cNvPr>
          <p:cNvSpPr/>
          <p:nvPr/>
        </p:nvSpPr>
        <p:spPr>
          <a:xfrm>
            <a:off x="5483468" y="2132804"/>
            <a:ext cx="30489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74A9256-F1A3-4C49-AC87-7D3C3F0720B6}"/>
              </a:ext>
            </a:extLst>
          </p:cNvPr>
          <p:cNvSpPr/>
          <p:nvPr/>
        </p:nvSpPr>
        <p:spPr>
          <a:xfrm>
            <a:off x="5927620" y="2147091"/>
            <a:ext cx="2872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01FCF9F-64A9-BF4F-8F1E-D26741CDD33C}"/>
              </a:ext>
            </a:extLst>
          </p:cNvPr>
          <p:cNvSpPr/>
          <p:nvPr/>
        </p:nvSpPr>
        <p:spPr>
          <a:xfrm>
            <a:off x="5742626" y="3082751"/>
            <a:ext cx="10374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err="1">
                <a:solidFill>
                  <a:srgbClr val="FF0000"/>
                </a:solidFill>
              </a:rPr>
              <a:t>sea</a:t>
            </a:r>
            <a:r>
              <a:rPr lang="en-US" i="1" dirty="0" err="1">
                <a:solidFill>
                  <a:srgbClr val="273C77"/>
                </a:solidFill>
              </a:rPr>
              <a:t>world</a:t>
            </a:r>
            <a:endParaRPr lang="en-US" i="1" dirty="0">
              <a:solidFill>
                <a:srgbClr val="273C77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6F8C97E-F1EF-F346-B468-ACA301DB6AB3}"/>
              </a:ext>
            </a:extLst>
          </p:cNvPr>
          <p:cNvSpPr/>
          <p:nvPr/>
        </p:nvSpPr>
        <p:spPr>
          <a:xfrm>
            <a:off x="5607901" y="2133006"/>
            <a:ext cx="3385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CC73B58-BDE7-E948-BBAC-86C503EA408E}"/>
              </a:ext>
            </a:extLst>
          </p:cNvPr>
          <p:cNvSpPr/>
          <p:nvPr/>
        </p:nvSpPr>
        <p:spPr>
          <a:xfrm>
            <a:off x="5771978" y="2132803"/>
            <a:ext cx="33214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162BF48-AFE8-E344-B86E-CBCB5EFF3CA2}"/>
              </a:ext>
            </a:extLst>
          </p:cNvPr>
          <p:cNvSpPr txBox="1"/>
          <p:nvPr/>
        </p:nvSpPr>
        <p:spPr>
          <a:xfrm>
            <a:off x="5742192" y="2540848"/>
            <a:ext cx="8335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FF0000"/>
                </a:solidFill>
              </a:rPr>
              <a:t>Seat</a:t>
            </a:r>
            <a:r>
              <a:rPr lang="en-US" i="1" dirty="0">
                <a:solidFill>
                  <a:srgbClr val="273C77"/>
                </a:solidFill>
              </a:rPr>
              <a:t>tle</a:t>
            </a:r>
          </a:p>
          <a:p>
            <a:r>
              <a:rPr lang="en-US" i="1" dirty="0" err="1">
                <a:solidFill>
                  <a:srgbClr val="FF0000"/>
                </a:solidFill>
              </a:rPr>
              <a:t>Seat</a:t>
            </a:r>
            <a:r>
              <a:rPr lang="en-US" i="1" dirty="0" err="1">
                <a:solidFill>
                  <a:srgbClr val="273C77"/>
                </a:solidFill>
              </a:rPr>
              <a:t>ac</a:t>
            </a:r>
            <a:endParaRPr lang="en-US" i="1" dirty="0">
              <a:solidFill>
                <a:srgbClr val="273C7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1398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 animBg="1"/>
      <p:bldP spid="12" grpId="0"/>
      <p:bldP spid="12" grpId="1"/>
      <p:bldP spid="13" grpId="0"/>
      <p:bldP spid="16" grpId="0"/>
      <p:bldP spid="17" grpId="0"/>
      <p:bldP spid="17" grpId="1"/>
      <p:bldP spid="18" grpId="0"/>
      <p:bldP spid="19" grpId="0"/>
      <p:bldP spid="20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F1DB4B4B-3341-F748-B472-B1E504A1F99D}"/>
              </a:ext>
            </a:extLst>
          </p:cNvPr>
          <p:cNvSpPr/>
          <p:nvPr/>
        </p:nvSpPr>
        <p:spPr>
          <a:xfrm>
            <a:off x="2394302" y="2018287"/>
            <a:ext cx="2339450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100" b="1" dirty="0">
                <a:solidFill>
                  <a:srgbClr val="00B050"/>
                </a:solidFill>
                <a:latin typeface="-apple-system"/>
              </a:rPr>
              <a:t>[	</a:t>
            </a:r>
          </a:p>
          <a:p>
            <a:r>
              <a:rPr lang="en-US" sz="2100" b="1" dirty="0">
                <a:solidFill>
                  <a:srgbClr val="00B050"/>
                </a:solidFill>
                <a:latin typeface="-apple-system"/>
              </a:rPr>
              <a:t>	"hello", </a:t>
            </a:r>
          </a:p>
          <a:p>
            <a:r>
              <a:rPr lang="en-US" sz="2100" b="1" dirty="0">
                <a:solidFill>
                  <a:srgbClr val="00B050"/>
                </a:solidFill>
                <a:latin typeface="-apple-system"/>
              </a:rPr>
              <a:t>	"high", </a:t>
            </a:r>
          </a:p>
          <a:p>
            <a:r>
              <a:rPr lang="en-US" sz="2100" b="1" dirty="0">
                <a:solidFill>
                  <a:srgbClr val="00B050"/>
                </a:solidFill>
                <a:latin typeface="-apple-system"/>
              </a:rPr>
              <a:t>	"</a:t>
            </a:r>
            <a:r>
              <a:rPr lang="en-US" sz="2100" b="1" dirty="0" err="1">
                <a:solidFill>
                  <a:srgbClr val="00B050"/>
                </a:solidFill>
                <a:latin typeface="-apple-system"/>
              </a:rPr>
              <a:t>seattle</a:t>
            </a:r>
            <a:r>
              <a:rPr lang="en-US" sz="2100" b="1" dirty="0">
                <a:solidFill>
                  <a:srgbClr val="00B050"/>
                </a:solidFill>
                <a:latin typeface="-apple-system"/>
              </a:rPr>
              <a:t>", </a:t>
            </a:r>
          </a:p>
          <a:p>
            <a:r>
              <a:rPr lang="en-US" sz="2100" b="1" dirty="0">
                <a:solidFill>
                  <a:srgbClr val="00B050"/>
                </a:solidFill>
                <a:latin typeface="-apple-system"/>
              </a:rPr>
              <a:t>	"</a:t>
            </a:r>
            <a:r>
              <a:rPr lang="en-US" sz="2100" b="1" dirty="0" err="1">
                <a:solidFill>
                  <a:srgbClr val="00B050"/>
                </a:solidFill>
                <a:latin typeface="-apple-system"/>
              </a:rPr>
              <a:t>seatac</a:t>
            </a:r>
            <a:r>
              <a:rPr lang="en-US" sz="2100" b="1" dirty="0">
                <a:solidFill>
                  <a:srgbClr val="00B050"/>
                </a:solidFill>
                <a:latin typeface="-apple-system"/>
              </a:rPr>
              <a:t>", </a:t>
            </a:r>
          </a:p>
          <a:p>
            <a:r>
              <a:rPr lang="en-US" sz="2100" b="1" dirty="0">
                <a:solidFill>
                  <a:srgbClr val="00B050"/>
                </a:solidFill>
                <a:latin typeface="-apple-system"/>
              </a:rPr>
              <a:t>	"see", </a:t>
            </a:r>
          </a:p>
          <a:p>
            <a:r>
              <a:rPr lang="en-US" sz="2100" b="1" dirty="0">
                <a:solidFill>
                  <a:srgbClr val="00B050"/>
                </a:solidFill>
                <a:latin typeface="-apple-system"/>
              </a:rPr>
              <a:t>	"hollow", </a:t>
            </a:r>
          </a:p>
          <a:p>
            <a:r>
              <a:rPr lang="en-US" sz="2100" b="1" dirty="0">
                <a:solidFill>
                  <a:srgbClr val="00B050"/>
                </a:solidFill>
                <a:latin typeface="-apple-system"/>
              </a:rPr>
              <a:t>	"how”</a:t>
            </a:r>
          </a:p>
          <a:p>
            <a:r>
              <a:rPr lang="en-US" sz="2100" b="1" dirty="0">
                <a:solidFill>
                  <a:srgbClr val="00B050"/>
                </a:solidFill>
                <a:latin typeface="-apple-system"/>
              </a:rPr>
              <a:t>	“</a:t>
            </a:r>
            <a:r>
              <a:rPr lang="en-US" sz="2100" b="1" dirty="0" err="1">
                <a:solidFill>
                  <a:srgbClr val="00B050"/>
                </a:solidFill>
                <a:latin typeface="-apple-system"/>
              </a:rPr>
              <a:t>seaworld</a:t>
            </a:r>
            <a:r>
              <a:rPr lang="en-US" sz="2100" b="1" dirty="0">
                <a:solidFill>
                  <a:srgbClr val="00B050"/>
                </a:solidFill>
                <a:latin typeface="-apple-system"/>
              </a:rPr>
              <a:t>”</a:t>
            </a:r>
          </a:p>
          <a:p>
            <a:r>
              <a:rPr lang="en-US" sz="2100" b="1" dirty="0">
                <a:solidFill>
                  <a:srgbClr val="00B050"/>
                </a:solidFill>
                <a:latin typeface="-apple-system"/>
              </a:rPr>
              <a:t>]</a:t>
            </a:r>
            <a:endParaRPr lang="en-US" sz="2100" b="1" dirty="0">
              <a:solidFill>
                <a:srgbClr val="00B050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9DF951C-5B54-D848-9796-0B4B67309BA2}"/>
              </a:ext>
            </a:extLst>
          </p:cNvPr>
          <p:cNvSpPr/>
          <p:nvPr/>
        </p:nvSpPr>
        <p:spPr>
          <a:xfrm>
            <a:off x="5120797" y="1236932"/>
            <a:ext cx="2397155" cy="377505"/>
          </a:xfrm>
          <a:prstGeom prst="rect">
            <a:avLst/>
          </a:prstGeom>
          <a:noFill/>
          <a:ln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4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13E1F3B-641A-EA4C-9079-9ED3C00CDF0D}"/>
              </a:ext>
            </a:extLst>
          </p:cNvPr>
          <p:cNvSpPr txBox="1"/>
          <p:nvPr/>
        </p:nvSpPr>
        <p:spPr>
          <a:xfrm>
            <a:off x="5437584" y="1614437"/>
            <a:ext cx="8335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FF0000"/>
                </a:solidFill>
              </a:rPr>
              <a:t>Sea</a:t>
            </a:r>
            <a:r>
              <a:rPr lang="en-US" i="1" dirty="0">
                <a:solidFill>
                  <a:srgbClr val="273C77"/>
                </a:solidFill>
              </a:rPr>
              <a:t>ttle</a:t>
            </a:r>
          </a:p>
          <a:p>
            <a:r>
              <a:rPr lang="en-US" i="1" dirty="0" err="1">
                <a:solidFill>
                  <a:srgbClr val="FF0000"/>
                </a:solidFill>
              </a:rPr>
              <a:t>Sea</a:t>
            </a:r>
            <a:r>
              <a:rPr lang="en-US" i="1" dirty="0" err="1">
                <a:solidFill>
                  <a:srgbClr val="273C77"/>
                </a:solidFill>
              </a:rPr>
              <a:t>tac</a:t>
            </a:r>
            <a:endParaRPr lang="en-US" i="1" dirty="0">
              <a:solidFill>
                <a:srgbClr val="273C77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161743-CFF1-2945-ACA5-E5D890B5CF12}"/>
              </a:ext>
            </a:extLst>
          </p:cNvPr>
          <p:cNvSpPr/>
          <p:nvPr/>
        </p:nvSpPr>
        <p:spPr>
          <a:xfrm>
            <a:off x="5178503" y="1206393"/>
            <a:ext cx="30489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58E30EE-5062-C24F-8C0F-DDC5BA7E1B28}"/>
              </a:ext>
            </a:extLst>
          </p:cNvPr>
          <p:cNvSpPr/>
          <p:nvPr/>
        </p:nvSpPr>
        <p:spPr>
          <a:xfrm>
            <a:off x="5437661" y="2156341"/>
            <a:ext cx="10374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err="1">
                <a:solidFill>
                  <a:srgbClr val="FF0000"/>
                </a:solidFill>
              </a:rPr>
              <a:t>sea</a:t>
            </a:r>
            <a:r>
              <a:rPr lang="en-US" i="1" dirty="0" err="1">
                <a:solidFill>
                  <a:srgbClr val="273C77"/>
                </a:solidFill>
              </a:rPr>
              <a:t>world</a:t>
            </a:r>
            <a:endParaRPr lang="en-US" i="1" dirty="0">
              <a:solidFill>
                <a:srgbClr val="273C77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7A61C04-289B-A847-8832-65692EFD91E7}"/>
              </a:ext>
            </a:extLst>
          </p:cNvPr>
          <p:cNvSpPr/>
          <p:nvPr/>
        </p:nvSpPr>
        <p:spPr>
          <a:xfrm>
            <a:off x="5302936" y="1206596"/>
            <a:ext cx="3385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C837150-4BB6-4347-B766-766F08404401}"/>
              </a:ext>
            </a:extLst>
          </p:cNvPr>
          <p:cNvSpPr/>
          <p:nvPr/>
        </p:nvSpPr>
        <p:spPr>
          <a:xfrm>
            <a:off x="5467013" y="1206393"/>
            <a:ext cx="33214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a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6887071-8E46-1E42-859B-8B7F2A480ECF}"/>
              </a:ext>
            </a:extLst>
          </p:cNvPr>
          <p:cNvSpPr txBox="1"/>
          <p:nvPr/>
        </p:nvSpPr>
        <p:spPr>
          <a:xfrm>
            <a:off x="5417839" y="3666111"/>
            <a:ext cx="24249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442B"/>
                </a:solidFill>
              </a:rPr>
              <a:t>Idea 1: match each give str in the set one by one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2592435-878B-1543-AC66-AE0C74775C70}"/>
                  </a:ext>
                </a:extLst>
              </p:cNvPr>
              <p:cNvSpPr txBox="1"/>
              <p:nvPr/>
            </p:nvSpPr>
            <p:spPr>
              <a:xfrm>
                <a:off x="5893296" y="4554264"/>
                <a:ext cx="130991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rgbClr val="273C77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2400" i="1">
                          <a:solidFill>
                            <a:srgbClr val="273C77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solidFill>
                            <a:srgbClr val="273C77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400" i="1">
                          <a:solidFill>
                            <a:srgbClr val="273C7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400" i="1">
                          <a:solidFill>
                            <a:srgbClr val="273C77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400" i="1">
                          <a:solidFill>
                            <a:srgbClr val="273C77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rgbClr val="273C77"/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2592435-878B-1543-AC66-AE0C74775C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3296" y="4554264"/>
                <a:ext cx="1309910" cy="461665"/>
              </a:xfrm>
              <a:prstGeom prst="rect">
                <a:avLst/>
              </a:prstGeom>
              <a:blipFill>
                <a:blip r:embed="rId2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ight Brace 28">
            <a:extLst>
              <a:ext uri="{FF2B5EF4-FFF2-40B4-BE49-F238E27FC236}">
                <a16:creationId xmlns:a16="http://schemas.microsoft.com/office/drawing/2014/main" id="{E81791EA-2401-794C-A0BF-E5A0D186B7A0}"/>
              </a:ext>
            </a:extLst>
          </p:cNvPr>
          <p:cNvSpPr/>
          <p:nvPr/>
        </p:nvSpPr>
        <p:spPr>
          <a:xfrm rot="10800000">
            <a:off x="1921895" y="2439713"/>
            <a:ext cx="250031" cy="2368013"/>
          </a:xfrm>
          <a:prstGeom prst="rightBrac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36D529AF-761F-0146-8EB8-785B79B8F93B}"/>
                  </a:ext>
                </a:extLst>
              </p:cNvPr>
              <p:cNvSpPr/>
              <p:nvPr/>
            </p:nvSpPr>
            <p:spPr>
              <a:xfrm>
                <a:off x="1504416" y="3404429"/>
                <a:ext cx="43518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sz="2400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36D529AF-761F-0146-8EB8-785B79B8F9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4416" y="3404429"/>
                <a:ext cx="435184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Right Brace 30">
            <a:extLst>
              <a:ext uri="{FF2B5EF4-FFF2-40B4-BE49-F238E27FC236}">
                <a16:creationId xmlns:a16="http://schemas.microsoft.com/office/drawing/2014/main" id="{668D4DAC-8C8B-444A-91FE-96051D92AB94}"/>
              </a:ext>
            </a:extLst>
          </p:cNvPr>
          <p:cNvSpPr/>
          <p:nvPr/>
        </p:nvSpPr>
        <p:spPr>
          <a:xfrm rot="5400000">
            <a:off x="5603301" y="2433574"/>
            <a:ext cx="131114" cy="255207"/>
          </a:xfrm>
          <a:prstGeom prst="rightBrace">
            <a:avLst>
              <a:gd name="adj1" fmla="val 8333"/>
              <a:gd name="adj2" fmla="val 49999"/>
            </a:avLst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FB6D188C-155F-2F4F-8366-37529D3A053D}"/>
                  </a:ext>
                </a:extLst>
              </p:cNvPr>
              <p:cNvSpPr/>
              <p:nvPr/>
            </p:nvSpPr>
            <p:spPr>
              <a:xfrm>
                <a:off x="5495797" y="2620897"/>
                <a:ext cx="43255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sz="2400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FB6D188C-155F-2F4F-8366-37529D3A05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5797" y="2620897"/>
                <a:ext cx="432554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31076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 animBg="1"/>
      <p:bldP spid="30" grpId="0"/>
      <p:bldP spid="31" grpId="0" animBg="1"/>
      <p:bldP spid="3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6206E90-1F59-0F46-9432-C24AB90C815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17568" y="2128457"/>
            <a:ext cx="7892133" cy="4012365"/>
          </a:xfrm>
        </p:spPr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sz="2000" b="0" dirty="0"/>
              <a:t>Last week of lecture</a:t>
            </a:r>
          </a:p>
          <a:p>
            <a:pPr>
              <a:buFont typeface="Wingdings" pitchFamily="2" charset="2"/>
              <a:buChar char="q"/>
            </a:pPr>
            <a:endParaRPr lang="en-US" sz="2000" b="0" dirty="0"/>
          </a:p>
          <a:p>
            <a:pPr>
              <a:buFont typeface="Wingdings" pitchFamily="2" charset="2"/>
              <a:buChar char="q"/>
            </a:pPr>
            <a:r>
              <a:rPr lang="en-US" sz="2000" b="0" dirty="0"/>
              <a:t>Tree ADTs and applications (Wed)</a:t>
            </a:r>
          </a:p>
          <a:p>
            <a:pPr>
              <a:buFont typeface="Wingdings" pitchFamily="2" charset="2"/>
              <a:buChar char="q"/>
            </a:pPr>
            <a:endParaRPr lang="en-US" sz="2000" b="0" dirty="0"/>
          </a:p>
          <a:p>
            <a:pPr>
              <a:buFont typeface="Wingdings" pitchFamily="2" charset="2"/>
              <a:buChar char="q"/>
            </a:pPr>
            <a:r>
              <a:rPr lang="en-US" sz="2000" b="0" dirty="0"/>
              <a:t>Computation Complexity (Wed)</a:t>
            </a:r>
          </a:p>
          <a:p>
            <a:pPr lvl="1">
              <a:buFont typeface="Wingdings" pitchFamily="2" charset="2"/>
              <a:buChar char="q"/>
            </a:pPr>
            <a:endParaRPr lang="en-US" b="0" dirty="0"/>
          </a:p>
          <a:p>
            <a:pPr>
              <a:buFont typeface="Wingdings" pitchFamily="2" charset="2"/>
              <a:buChar char="q"/>
            </a:pPr>
            <a:r>
              <a:rPr lang="en-US" sz="2000" b="0" dirty="0"/>
              <a:t>Math Stuff (Fri)</a:t>
            </a:r>
          </a:p>
          <a:p>
            <a:pPr lvl="1">
              <a:buFont typeface="Wingdings" pitchFamily="2" charset="2"/>
              <a:buChar char="q"/>
            </a:pPr>
            <a:r>
              <a:rPr lang="en-US" b="0" dirty="0"/>
              <a:t>Math induction &amp; Propositional logic</a:t>
            </a:r>
          </a:p>
          <a:p>
            <a:pPr lvl="1">
              <a:buFont typeface="Wingdings" pitchFamily="2" charset="2"/>
              <a:buChar char="q"/>
            </a:pPr>
            <a:endParaRPr lang="en-US" b="0" dirty="0"/>
          </a:p>
          <a:p>
            <a:pPr>
              <a:buFont typeface="Wingdings" pitchFamily="2" charset="2"/>
              <a:buChar char="q"/>
            </a:pPr>
            <a:r>
              <a:rPr lang="en-US" sz="2000" b="0" dirty="0"/>
              <a:t>Review &amp; Summary (Fri)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5C0EBFD-97B5-7A4B-920F-AFC8A269C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Wingdings" pitchFamily="2" charset="2"/>
              <a:buChar char="q"/>
            </a:pPr>
            <a:r>
              <a:rPr lang="en-US" baseline="30000" dirty="0"/>
              <a:t>10th</a:t>
            </a:r>
            <a:r>
              <a:rPr lang="en-US" dirty="0"/>
              <a:t> Week Schedule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0D0D28-0E4E-BCD6-C51C-F71716DB47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9973" y="371511"/>
            <a:ext cx="201930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0941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C4E87D0D-3289-CB48-AEAE-A85C0C460109}"/>
              </a:ext>
            </a:extLst>
          </p:cNvPr>
          <p:cNvSpPr/>
          <p:nvPr/>
        </p:nvSpPr>
        <p:spPr>
          <a:xfrm>
            <a:off x="1639372" y="1283713"/>
            <a:ext cx="2339450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100" b="1" dirty="0">
                <a:solidFill>
                  <a:srgbClr val="00B050"/>
                </a:solidFill>
                <a:latin typeface="-apple-system"/>
              </a:rPr>
              <a:t>[	</a:t>
            </a:r>
          </a:p>
          <a:p>
            <a:r>
              <a:rPr lang="en-US" sz="2100" b="1" dirty="0">
                <a:solidFill>
                  <a:srgbClr val="00B050"/>
                </a:solidFill>
                <a:latin typeface="-apple-system"/>
              </a:rPr>
              <a:t>	"hello", </a:t>
            </a:r>
          </a:p>
          <a:p>
            <a:r>
              <a:rPr lang="en-US" sz="2100" b="1" dirty="0">
                <a:solidFill>
                  <a:srgbClr val="00B050"/>
                </a:solidFill>
                <a:latin typeface="-apple-system"/>
              </a:rPr>
              <a:t>	"high", </a:t>
            </a:r>
          </a:p>
          <a:p>
            <a:r>
              <a:rPr lang="en-US" sz="2100" b="1" dirty="0">
                <a:solidFill>
                  <a:srgbClr val="00B050"/>
                </a:solidFill>
                <a:latin typeface="-apple-system"/>
              </a:rPr>
              <a:t>	"</a:t>
            </a:r>
            <a:r>
              <a:rPr lang="en-US" sz="2100" b="1" dirty="0" err="1">
                <a:solidFill>
                  <a:srgbClr val="00B050"/>
                </a:solidFill>
                <a:latin typeface="-apple-system"/>
              </a:rPr>
              <a:t>seattle</a:t>
            </a:r>
            <a:r>
              <a:rPr lang="en-US" sz="2100" b="1" dirty="0">
                <a:solidFill>
                  <a:srgbClr val="00B050"/>
                </a:solidFill>
                <a:latin typeface="-apple-system"/>
              </a:rPr>
              <a:t>", </a:t>
            </a:r>
          </a:p>
          <a:p>
            <a:r>
              <a:rPr lang="en-US" sz="2100" b="1" dirty="0">
                <a:solidFill>
                  <a:srgbClr val="00B050"/>
                </a:solidFill>
                <a:latin typeface="-apple-system"/>
              </a:rPr>
              <a:t>	"</a:t>
            </a:r>
            <a:r>
              <a:rPr lang="en-US" sz="2100" b="1" dirty="0" err="1">
                <a:solidFill>
                  <a:srgbClr val="00B050"/>
                </a:solidFill>
                <a:latin typeface="-apple-system"/>
              </a:rPr>
              <a:t>seatac</a:t>
            </a:r>
            <a:r>
              <a:rPr lang="en-US" sz="2100" b="1" dirty="0">
                <a:solidFill>
                  <a:srgbClr val="00B050"/>
                </a:solidFill>
                <a:latin typeface="-apple-system"/>
              </a:rPr>
              <a:t>", </a:t>
            </a:r>
          </a:p>
          <a:p>
            <a:r>
              <a:rPr lang="en-US" sz="2100" b="1" dirty="0">
                <a:solidFill>
                  <a:srgbClr val="00B050"/>
                </a:solidFill>
                <a:latin typeface="-apple-system"/>
              </a:rPr>
              <a:t>	“how”,</a:t>
            </a:r>
          </a:p>
          <a:p>
            <a:r>
              <a:rPr lang="en-US" sz="2100" b="1" dirty="0">
                <a:solidFill>
                  <a:srgbClr val="C00000"/>
                </a:solidFill>
                <a:latin typeface="-apple-system"/>
              </a:rPr>
              <a:t>	"sea", </a:t>
            </a:r>
          </a:p>
          <a:p>
            <a:r>
              <a:rPr lang="en-US" sz="2100" b="1" dirty="0">
                <a:solidFill>
                  <a:srgbClr val="C00000"/>
                </a:solidFill>
                <a:latin typeface="-apple-system"/>
              </a:rPr>
              <a:t>	”set”,</a:t>
            </a:r>
          </a:p>
          <a:p>
            <a:r>
              <a:rPr lang="en-US" sz="2100" b="1" dirty="0">
                <a:solidFill>
                  <a:srgbClr val="00B050"/>
                </a:solidFill>
                <a:latin typeface="-apple-system"/>
              </a:rPr>
              <a:t>	“</a:t>
            </a:r>
            <a:r>
              <a:rPr lang="en-US" sz="2100" b="1" dirty="0" err="1">
                <a:solidFill>
                  <a:srgbClr val="00B050"/>
                </a:solidFill>
                <a:latin typeface="-apple-system"/>
              </a:rPr>
              <a:t>seaworld</a:t>
            </a:r>
            <a:r>
              <a:rPr lang="en-US" sz="2100" b="1" dirty="0">
                <a:solidFill>
                  <a:srgbClr val="00B050"/>
                </a:solidFill>
                <a:latin typeface="-apple-system"/>
              </a:rPr>
              <a:t>”</a:t>
            </a:r>
          </a:p>
          <a:p>
            <a:r>
              <a:rPr lang="en-US" sz="2100" b="1" dirty="0">
                <a:solidFill>
                  <a:srgbClr val="00B050"/>
                </a:solidFill>
                <a:latin typeface="-apple-system"/>
              </a:rPr>
              <a:t>]</a:t>
            </a:r>
            <a:endParaRPr lang="en-US" sz="2100" b="1" dirty="0">
              <a:solidFill>
                <a:srgbClr val="00B050"/>
              </a:solidFill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733A6B2-6495-7843-88E2-9E635C270294}"/>
              </a:ext>
            </a:extLst>
          </p:cNvPr>
          <p:cNvSpPr/>
          <p:nvPr/>
        </p:nvSpPr>
        <p:spPr>
          <a:xfrm>
            <a:off x="6179837" y="1387472"/>
            <a:ext cx="500064" cy="500064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C00000"/>
                </a:solidFill>
              </a:rPr>
              <a:t>s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D920566-609A-1C42-8C2C-27D9FCEB93B3}"/>
              </a:ext>
            </a:extLst>
          </p:cNvPr>
          <p:cNvSpPr/>
          <p:nvPr/>
        </p:nvSpPr>
        <p:spPr>
          <a:xfrm>
            <a:off x="5758356" y="2466178"/>
            <a:ext cx="500064" cy="500064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C00000"/>
                </a:solidFill>
              </a:rPr>
              <a:t>e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1B23F85-C7D5-9A47-B987-30607D242157}"/>
              </a:ext>
            </a:extLst>
          </p:cNvPr>
          <p:cNvSpPr/>
          <p:nvPr/>
        </p:nvSpPr>
        <p:spPr>
          <a:xfrm>
            <a:off x="5080552" y="3566315"/>
            <a:ext cx="500064" cy="500064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C00000"/>
                </a:solidFill>
              </a:rPr>
              <a:t>a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DFC20827-442E-BB47-A1CF-2F963D1FCFAC}"/>
              </a:ext>
            </a:extLst>
          </p:cNvPr>
          <p:cNvSpPr/>
          <p:nvPr/>
        </p:nvSpPr>
        <p:spPr>
          <a:xfrm>
            <a:off x="6429869" y="3574535"/>
            <a:ext cx="500064" cy="500064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C00000"/>
                </a:solidFill>
              </a:rPr>
              <a:t>t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D484020-BC95-9C45-BD61-D71CDA4FA31E}"/>
              </a:ext>
            </a:extLst>
          </p:cNvPr>
          <p:cNvCxnSpPr>
            <a:cxnSpLocks/>
            <a:stCxn id="17" idx="4"/>
            <a:endCxn id="18" idx="0"/>
          </p:cNvCxnSpPr>
          <p:nvPr/>
        </p:nvCxnSpPr>
        <p:spPr>
          <a:xfrm flipH="1">
            <a:off x="6008389" y="1887536"/>
            <a:ext cx="421481" cy="578642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F4B0666-095D-0F4C-A7E0-3088F7CDF746}"/>
              </a:ext>
            </a:extLst>
          </p:cNvPr>
          <p:cNvCxnSpPr>
            <a:cxnSpLocks/>
            <a:stCxn id="18" idx="3"/>
            <a:endCxn id="19" idx="0"/>
          </p:cNvCxnSpPr>
          <p:nvPr/>
        </p:nvCxnSpPr>
        <p:spPr>
          <a:xfrm flipH="1">
            <a:off x="5330584" y="2893009"/>
            <a:ext cx="501005" cy="673307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7647264-248A-C547-8591-75EBD1AC96DC}"/>
              </a:ext>
            </a:extLst>
          </p:cNvPr>
          <p:cNvCxnSpPr>
            <a:cxnSpLocks/>
            <a:stCxn id="18" idx="5"/>
            <a:endCxn id="20" idx="0"/>
          </p:cNvCxnSpPr>
          <p:nvPr/>
        </p:nvCxnSpPr>
        <p:spPr>
          <a:xfrm>
            <a:off x="6185188" y="2893009"/>
            <a:ext cx="494714" cy="681526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5D142E80-A015-5041-8328-C4DD65597204}"/>
              </a:ext>
            </a:extLst>
          </p:cNvPr>
          <p:cNvSpPr txBox="1"/>
          <p:nvPr/>
        </p:nvSpPr>
        <p:spPr>
          <a:xfrm>
            <a:off x="2772813" y="4950114"/>
            <a:ext cx="146091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err="1">
                <a:solidFill>
                  <a:srgbClr val="273C77"/>
                </a:solidFill>
              </a:rPr>
              <a:t>re</a:t>
            </a:r>
            <a:r>
              <a:rPr lang="en-US" sz="3000" b="1" dirty="0" err="1">
                <a:solidFill>
                  <a:srgbClr val="FF0000"/>
                </a:solidFill>
              </a:rPr>
              <a:t>Trie</a:t>
            </a:r>
            <a:r>
              <a:rPr lang="en-US" sz="3000" dirty="0" err="1">
                <a:solidFill>
                  <a:srgbClr val="273C77"/>
                </a:solidFill>
              </a:rPr>
              <a:t>ve</a:t>
            </a:r>
            <a:endParaRPr lang="en-US" sz="3000" dirty="0">
              <a:solidFill>
                <a:srgbClr val="273C77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48D0A89-8A41-8D4B-A89D-A8F9AAA8D846}"/>
              </a:ext>
            </a:extLst>
          </p:cNvPr>
          <p:cNvSpPr txBox="1"/>
          <p:nvPr/>
        </p:nvSpPr>
        <p:spPr>
          <a:xfrm>
            <a:off x="3153967" y="5378080"/>
            <a:ext cx="194290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i="1" dirty="0">
                <a:solidFill>
                  <a:srgbClr val="273C77"/>
                </a:solidFill>
              </a:rPr>
              <a:t>Pronounce “try”</a:t>
            </a:r>
          </a:p>
        </p:txBody>
      </p:sp>
    </p:spTree>
    <p:extLst>
      <p:ext uri="{BB962C8B-B14F-4D97-AF65-F5344CB8AC3E}">
        <p14:creationId xmlns:p14="http://schemas.microsoft.com/office/powerpoint/2010/main" val="3180475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0" grpId="0" animBg="1"/>
      <p:bldP spid="36" grpId="0" build="allAtOnce"/>
      <p:bldP spid="37" grpId="0" build="allAtOnce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503B101C-C52B-734A-A50A-F6F61FFA405A}"/>
              </a:ext>
            </a:extLst>
          </p:cNvPr>
          <p:cNvSpPr/>
          <p:nvPr/>
        </p:nvSpPr>
        <p:spPr>
          <a:xfrm>
            <a:off x="151765" y="1752967"/>
            <a:ext cx="2339450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100" b="1" dirty="0">
                <a:solidFill>
                  <a:srgbClr val="00B050"/>
                </a:solidFill>
                <a:latin typeface="-apple-system"/>
              </a:rPr>
              <a:t>[	</a:t>
            </a:r>
          </a:p>
          <a:p>
            <a:r>
              <a:rPr lang="en-US" sz="2100" b="1" dirty="0">
                <a:solidFill>
                  <a:srgbClr val="00B050"/>
                </a:solidFill>
                <a:latin typeface="-apple-system"/>
              </a:rPr>
              <a:t>	"hello", </a:t>
            </a:r>
          </a:p>
          <a:p>
            <a:r>
              <a:rPr lang="en-US" sz="2100" b="1" dirty="0">
                <a:solidFill>
                  <a:srgbClr val="00B050"/>
                </a:solidFill>
                <a:latin typeface="-apple-system"/>
              </a:rPr>
              <a:t>	"high", </a:t>
            </a:r>
          </a:p>
          <a:p>
            <a:r>
              <a:rPr lang="en-US" sz="2100" b="1" dirty="0">
                <a:solidFill>
                  <a:srgbClr val="00B050"/>
                </a:solidFill>
                <a:latin typeface="-apple-system"/>
              </a:rPr>
              <a:t>	"</a:t>
            </a:r>
            <a:r>
              <a:rPr lang="en-US" sz="2100" b="1" dirty="0" err="1">
                <a:solidFill>
                  <a:srgbClr val="00B050"/>
                </a:solidFill>
                <a:latin typeface="-apple-system"/>
              </a:rPr>
              <a:t>seattle</a:t>
            </a:r>
            <a:r>
              <a:rPr lang="en-US" sz="2100" b="1" dirty="0">
                <a:solidFill>
                  <a:srgbClr val="00B050"/>
                </a:solidFill>
                <a:latin typeface="-apple-system"/>
              </a:rPr>
              <a:t>", </a:t>
            </a:r>
          </a:p>
          <a:p>
            <a:r>
              <a:rPr lang="en-US" sz="2100" b="1" dirty="0">
                <a:solidFill>
                  <a:srgbClr val="00B050"/>
                </a:solidFill>
                <a:latin typeface="-apple-system"/>
              </a:rPr>
              <a:t>	"</a:t>
            </a:r>
            <a:r>
              <a:rPr lang="en-US" sz="2100" b="1" dirty="0" err="1">
                <a:solidFill>
                  <a:srgbClr val="00B050"/>
                </a:solidFill>
                <a:latin typeface="-apple-system"/>
              </a:rPr>
              <a:t>seatac</a:t>
            </a:r>
            <a:r>
              <a:rPr lang="en-US" sz="2100" b="1" dirty="0">
                <a:solidFill>
                  <a:srgbClr val="00B050"/>
                </a:solidFill>
                <a:latin typeface="-apple-system"/>
              </a:rPr>
              <a:t>", </a:t>
            </a:r>
          </a:p>
          <a:p>
            <a:r>
              <a:rPr lang="en-US" sz="2100" b="1" dirty="0">
                <a:solidFill>
                  <a:srgbClr val="00B050"/>
                </a:solidFill>
                <a:latin typeface="-apple-system"/>
              </a:rPr>
              <a:t>	"sea", </a:t>
            </a:r>
          </a:p>
          <a:p>
            <a:r>
              <a:rPr lang="en-US" sz="2100" b="1" dirty="0">
                <a:solidFill>
                  <a:srgbClr val="00B050"/>
                </a:solidFill>
                <a:latin typeface="-apple-system"/>
              </a:rPr>
              <a:t>	”set”,</a:t>
            </a:r>
          </a:p>
          <a:p>
            <a:r>
              <a:rPr lang="en-US" sz="2100" b="1" dirty="0">
                <a:solidFill>
                  <a:srgbClr val="00B050"/>
                </a:solidFill>
                <a:latin typeface="-apple-system"/>
              </a:rPr>
              <a:t>	“how”,</a:t>
            </a:r>
          </a:p>
          <a:p>
            <a:r>
              <a:rPr lang="en-US" sz="2100" b="1" dirty="0">
                <a:solidFill>
                  <a:srgbClr val="00B050"/>
                </a:solidFill>
                <a:latin typeface="-apple-system"/>
              </a:rPr>
              <a:t>	“</a:t>
            </a:r>
            <a:r>
              <a:rPr lang="en-US" sz="2100" b="1" dirty="0" err="1">
                <a:solidFill>
                  <a:srgbClr val="00B050"/>
                </a:solidFill>
                <a:latin typeface="-apple-system"/>
              </a:rPr>
              <a:t>seaworld</a:t>
            </a:r>
            <a:r>
              <a:rPr lang="en-US" sz="2100" b="1" dirty="0">
                <a:solidFill>
                  <a:srgbClr val="00B050"/>
                </a:solidFill>
                <a:latin typeface="-apple-system"/>
              </a:rPr>
              <a:t>”</a:t>
            </a:r>
          </a:p>
          <a:p>
            <a:r>
              <a:rPr lang="en-US" sz="2100" b="1" dirty="0">
                <a:solidFill>
                  <a:srgbClr val="00B050"/>
                </a:solidFill>
                <a:latin typeface="-apple-system"/>
              </a:rPr>
              <a:t>]</a:t>
            </a:r>
            <a:endParaRPr lang="en-US" sz="2100" b="1" dirty="0">
              <a:solidFill>
                <a:srgbClr val="00B050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429382C-69F1-8244-A85A-82B578F102FE}"/>
              </a:ext>
            </a:extLst>
          </p:cNvPr>
          <p:cNvSpPr/>
          <p:nvPr/>
        </p:nvSpPr>
        <p:spPr>
          <a:xfrm>
            <a:off x="7008137" y="1402328"/>
            <a:ext cx="500064" cy="500064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C00000"/>
                </a:solidFill>
              </a:rPr>
              <a:t>s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CAFA33E-5194-6F4C-9D3D-7AC189CFE01F}"/>
              </a:ext>
            </a:extLst>
          </p:cNvPr>
          <p:cNvSpPr/>
          <p:nvPr/>
        </p:nvSpPr>
        <p:spPr>
          <a:xfrm>
            <a:off x="6831338" y="2131527"/>
            <a:ext cx="500064" cy="500064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C00000"/>
                </a:solidFill>
              </a:rPr>
              <a:t>e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9920E14-690F-0A45-9651-EACCBBEB895C}"/>
              </a:ext>
            </a:extLst>
          </p:cNvPr>
          <p:cNvSpPr/>
          <p:nvPr/>
        </p:nvSpPr>
        <p:spPr>
          <a:xfrm>
            <a:off x="6458068" y="2825118"/>
            <a:ext cx="500064" cy="500064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C00000"/>
                </a:solidFill>
              </a:rPr>
              <a:t>a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5E10E33-9410-A741-B955-23AB3B9577EF}"/>
              </a:ext>
            </a:extLst>
          </p:cNvPr>
          <p:cNvSpPr/>
          <p:nvPr/>
        </p:nvSpPr>
        <p:spPr>
          <a:xfrm>
            <a:off x="7440659" y="2777924"/>
            <a:ext cx="500064" cy="500064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C00000"/>
                </a:solidFill>
              </a:rPr>
              <a:t>t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FFCF899-1CCC-7E42-8D41-70EA2355A043}"/>
              </a:ext>
            </a:extLst>
          </p:cNvPr>
          <p:cNvCxnSpPr>
            <a:cxnSpLocks/>
            <a:stCxn id="14" idx="4"/>
            <a:endCxn id="15" idx="0"/>
          </p:cNvCxnSpPr>
          <p:nvPr/>
        </p:nvCxnSpPr>
        <p:spPr>
          <a:xfrm flipH="1">
            <a:off x="7081370" y="1902393"/>
            <a:ext cx="176799" cy="229135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556A6A5-BA9D-814F-92FA-7AEB052223F7}"/>
              </a:ext>
            </a:extLst>
          </p:cNvPr>
          <p:cNvCxnSpPr>
            <a:cxnSpLocks/>
            <a:stCxn id="15" idx="3"/>
            <a:endCxn id="21" idx="0"/>
          </p:cNvCxnSpPr>
          <p:nvPr/>
        </p:nvCxnSpPr>
        <p:spPr>
          <a:xfrm flipH="1">
            <a:off x="6708100" y="2558358"/>
            <a:ext cx="196471" cy="266760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C2DAD4D-6014-FA49-85F9-82800EDCC43E}"/>
              </a:ext>
            </a:extLst>
          </p:cNvPr>
          <p:cNvCxnSpPr>
            <a:cxnSpLocks/>
            <a:stCxn id="15" idx="5"/>
            <a:endCxn id="22" idx="0"/>
          </p:cNvCxnSpPr>
          <p:nvPr/>
        </p:nvCxnSpPr>
        <p:spPr>
          <a:xfrm>
            <a:off x="7258169" y="2558359"/>
            <a:ext cx="432523" cy="219566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D44E2D07-A12A-3741-B112-356377A9D520}"/>
              </a:ext>
            </a:extLst>
          </p:cNvPr>
          <p:cNvSpPr/>
          <p:nvPr/>
        </p:nvSpPr>
        <p:spPr>
          <a:xfrm>
            <a:off x="5812374" y="944225"/>
            <a:ext cx="500064" cy="500064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C00000"/>
              </a:solidFill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BDB0218-4110-A64F-BD5C-974FCA09BBE8}"/>
              </a:ext>
            </a:extLst>
          </p:cNvPr>
          <p:cNvCxnSpPr>
            <a:cxnSpLocks/>
            <a:stCxn id="27" idx="6"/>
            <a:endCxn id="14" idx="1"/>
          </p:cNvCxnSpPr>
          <p:nvPr/>
        </p:nvCxnSpPr>
        <p:spPr>
          <a:xfrm>
            <a:off x="6312438" y="1194257"/>
            <a:ext cx="768932" cy="281304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EBE5EBBD-E1BE-8E47-AC67-08ED554BA726}"/>
              </a:ext>
            </a:extLst>
          </p:cNvPr>
          <p:cNvSpPr/>
          <p:nvPr/>
        </p:nvSpPr>
        <p:spPr>
          <a:xfrm>
            <a:off x="4580966" y="1688224"/>
            <a:ext cx="500064" cy="500064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C00000"/>
                </a:solidFill>
              </a:rPr>
              <a:t>h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1CA2140-69CA-A642-9BAA-4608CC0E8CEB}"/>
              </a:ext>
            </a:extLst>
          </p:cNvPr>
          <p:cNvCxnSpPr>
            <a:cxnSpLocks/>
            <a:stCxn id="27" idx="2"/>
            <a:endCxn id="29" idx="7"/>
          </p:cNvCxnSpPr>
          <p:nvPr/>
        </p:nvCxnSpPr>
        <p:spPr>
          <a:xfrm flipH="1">
            <a:off x="5007796" y="1194257"/>
            <a:ext cx="804578" cy="567200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3071626A-CEC5-7F4C-8188-E4869F14850C}"/>
              </a:ext>
            </a:extLst>
          </p:cNvPr>
          <p:cNvSpPr/>
          <p:nvPr/>
        </p:nvSpPr>
        <p:spPr>
          <a:xfrm>
            <a:off x="3737542" y="2241038"/>
            <a:ext cx="500064" cy="500064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C00000"/>
                </a:solidFill>
              </a:rPr>
              <a:t>e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E722F160-65D9-8A4C-876D-849A29BF3BE3}"/>
              </a:ext>
            </a:extLst>
          </p:cNvPr>
          <p:cNvSpPr/>
          <p:nvPr/>
        </p:nvSpPr>
        <p:spPr>
          <a:xfrm>
            <a:off x="4580966" y="2607139"/>
            <a:ext cx="500064" cy="500064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rgbClr val="C00000"/>
                </a:solidFill>
              </a:rPr>
              <a:t>i</a:t>
            </a:r>
            <a:endParaRPr lang="en-US" sz="2400" dirty="0">
              <a:solidFill>
                <a:srgbClr val="C00000"/>
              </a:solidFill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5A3197D4-CB54-BB45-A6C5-7906C75555DF}"/>
              </a:ext>
            </a:extLst>
          </p:cNvPr>
          <p:cNvSpPr/>
          <p:nvPr/>
        </p:nvSpPr>
        <p:spPr>
          <a:xfrm>
            <a:off x="3724134" y="3152405"/>
            <a:ext cx="500064" cy="500064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C00000"/>
                </a:solidFill>
              </a:rPr>
              <a:t>l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FABF5FCE-475A-D54D-9096-4FC1BA3F0393}"/>
              </a:ext>
            </a:extLst>
          </p:cNvPr>
          <p:cNvSpPr/>
          <p:nvPr/>
        </p:nvSpPr>
        <p:spPr>
          <a:xfrm>
            <a:off x="3724134" y="4013424"/>
            <a:ext cx="500064" cy="500064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C00000"/>
                </a:solidFill>
              </a:rPr>
              <a:t>l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B678FBBC-4E8B-FD49-97D8-EAA1635844C4}"/>
              </a:ext>
            </a:extLst>
          </p:cNvPr>
          <p:cNvSpPr/>
          <p:nvPr/>
        </p:nvSpPr>
        <p:spPr>
          <a:xfrm>
            <a:off x="3719666" y="4874443"/>
            <a:ext cx="500064" cy="500064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C00000"/>
                </a:solidFill>
              </a:rPr>
              <a:t>o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5B3CCE93-FDE7-0B43-9632-67128C139907}"/>
              </a:ext>
            </a:extLst>
          </p:cNvPr>
          <p:cNvSpPr/>
          <p:nvPr/>
        </p:nvSpPr>
        <p:spPr>
          <a:xfrm>
            <a:off x="4578184" y="3516690"/>
            <a:ext cx="500064" cy="500064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C00000"/>
                </a:solidFill>
              </a:rPr>
              <a:t>g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F3CE84E7-E20C-E549-8F92-570D3C22E045}"/>
              </a:ext>
            </a:extLst>
          </p:cNvPr>
          <p:cNvSpPr/>
          <p:nvPr/>
        </p:nvSpPr>
        <p:spPr>
          <a:xfrm>
            <a:off x="4578184" y="4524077"/>
            <a:ext cx="500064" cy="500064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C00000"/>
                </a:solidFill>
              </a:rPr>
              <a:t>h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E47061CA-F456-6247-8D66-C1B179B32F60}"/>
              </a:ext>
            </a:extLst>
          </p:cNvPr>
          <p:cNvCxnSpPr>
            <a:cxnSpLocks/>
            <a:stCxn id="29" idx="3"/>
            <a:endCxn id="31" idx="7"/>
          </p:cNvCxnSpPr>
          <p:nvPr/>
        </p:nvCxnSpPr>
        <p:spPr>
          <a:xfrm flipH="1">
            <a:off x="4164373" y="2115055"/>
            <a:ext cx="489826" cy="199216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3DBA20C8-BA66-8247-A634-70FD2C518137}"/>
              </a:ext>
            </a:extLst>
          </p:cNvPr>
          <p:cNvCxnSpPr>
            <a:cxnSpLocks/>
            <a:stCxn id="31" idx="4"/>
            <a:endCxn id="38" idx="0"/>
          </p:cNvCxnSpPr>
          <p:nvPr/>
        </p:nvCxnSpPr>
        <p:spPr>
          <a:xfrm flipH="1">
            <a:off x="3974166" y="2741102"/>
            <a:ext cx="13408" cy="411304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2CF6D59B-F082-724D-8805-C4FE25191B9B}"/>
              </a:ext>
            </a:extLst>
          </p:cNvPr>
          <p:cNvCxnSpPr>
            <a:cxnSpLocks/>
            <a:stCxn id="38" idx="4"/>
            <a:endCxn id="39" idx="0"/>
          </p:cNvCxnSpPr>
          <p:nvPr/>
        </p:nvCxnSpPr>
        <p:spPr>
          <a:xfrm>
            <a:off x="3974166" y="3652470"/>
            <a:ext cx="0" cy="360955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477AEEBB-96B0-D449-874F-6C281403C001}"/>
              </a:ext>
            </a:extLst>
          </p:cNvPr>
          <p:cNvCxnSpPr>
            <a:cxnSpLocks/>
            <a:stCxn id="39" idx="4"/>
            <a:endCxn id="40" idx="0"/>
          </p:cNvCxnSpPr>
          <p:nvPr/>
        </p:nvCxnSpPr>
        <p:spPr>
          <a:xfrm flipH="1">
            <a:off x="3969697" y="4513488"/>
            <a:ext cx="4469" cy="360955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03247147-BB79-544F-9C78-C5ECBFF48784}"/>
              </a:ext>
            </a:extLst>
          </p:cNvPr>
          <p:cNvCxnSpPr>
            <a:cxnSpLocks/>
            <a:stCxn id="29" idx="4"/>
            <a:endCxn id="32" idx="0"/>
          </p:cNvCxnSpPr>
          <p:nvPr/>
        </p:nvCxnSpPr>
        <p:spPr>
          <a:xfrm>
            <a:off x="4830998" y="2188288"/>
            <a:ext cx="0" cy="418851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DE3AE69B-664C-2A43-AD31-2C449058F83D}"/>
              </a:ext>
            </a:extLst>
          </p:cNvPr>
          <p:cNvCxnSpPr>
            <a:cxnSpLocks/>
            <a:stCxn id="32" idx="4"/>
            <a:endCxn id="41" idx="0"/>
          </p:cNvCxnSpPr>
          <p:nvPr/>
        </p:nvCxnSpPr>
        <p:spPr>
          <a:xfrm flipH="1">
            <a:off x="4828216" y="3107203"/>
            <a:ext cx="2782" cy="409487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9C4BB0F8-293F-D441-9D80-166F112D9F77}"/>
              </a:ext>
            </a:extLst>
          </p:cNvPr>
          <p:cNvCxnSpPr>
            <a:cxnSpLocks/>
            <a:stCxn id="41" idx="4"/>
            <a:endCxn id="42" idx="0"/>
          </p:cNvCxnSpPr>
          <p:nvPr/>
        </p:nvCxnSpPr>
        <p:spPr>
          <a:xfrm>
            <a:off x="4828216" y="4016754"/>
            <a:ext cx="0" cy="507323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Oval 49">
            <a:extLst>
              <a:ext uri="{FF2B5EF4-FFF2-40B4-BE49-F238E27FC236}">
                <a16:creationId xmlns:a16="http://schemas.microsoft.com/office/drawing/2014/main" id="{EC241F8F-B91F-D242-9388-99E6901F1C90}"/>
              </a:ext>
            </a:extLst>
          </p:cNvPr>
          <p:cNvSpPr/>
          <p:nvPr/>
        </p:nvSpPr>
        <p:spPr>
          <a:xfrm>
            <a:off x="6142054" y="3481613"/>
            <a:ext cx="500064" cy="500064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C00000"/>
                </a:solidFill>
              </a:rPr>
              <a:t>t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44C75A16-261F-6B47-B8EB-00225CB6C734}"/>
              </a:ext>
            </a:extLst>
          </p:cNvPr>
          <p:cNvCxnSpPr>
            <a:cxnSpLocks/>
            <a:stCxn id="21" idx="3"/>
            <a:endCxn id="50" idx="0"/>
          </p:cNvCxnSpPr>
          <p:nvPr/>
        </p:nvCxnSpPr>
        <p:spPr>
          <a:xfrm flipH="1">
            <a:off x="6392086" y="3251950"/>
            <a:ext cx="139215" cy="229664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Oval 51">
            <a:extLst>
              <a:ext uri="{FF2B5EF4-FFF2-40B4-BE49-F238E27FC236}">
                <a16:creationId xmlns:a16="http://schemas.microsoft.com/office/drawing/2014/main" id="{DA7083BB-6624-674E-8DD0-A6A4A4F821D8}"/>
              </a:ext>
            </a:extLst>
          </p:cNvPr>
          <p:cNvSpPr/>
          <p:nvPr/>
        </p:nvSpPr>
        <p:spPr>
          <a:xfrm>
            <a:off x="5858453" y="4082805"/>
            <a:ext cx="500064" cy="500064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C00000"/>
                </a:solidFill>
              </a:rPr>
              <a:t>t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EF3BA067-B4DF-C64C-87EB-26C744436987}"/>
              </a:ext>
            </a:extLst>
          </p:cNvPr>
          <p:cNvSpPr/>
          <p:nvPr/>
        </p:nvSpPr>
        <p:spPr>
          <a:xfrm>
            <a:off x="5579843" y="4714014"/>
            <a:ext cx="500064" cy="500064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C00000"/>
                </a:solidFill>
              </a:rPr>
              <a:t>l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CD3D4186-FE59-654E-86A6-6EF56300D000}"/>
              </a:ext>
            </a:extLst>
          </p:cNvPr>
          <p:cNvSpPr/>
          <p:nvPr/>
        </p:nvSpPr>
        <p:spPr>
          <a:xfrm>
            <a:off x="5329811" y="5338758"/>
            <a:ext cx="500064" cy="500064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C00000"/>
                </a:solidFill>
              </a:rPr>
              <a:t>e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63AB4FF6-D49B-4246-843C-0A6336F0AB4B}"/>
              </a:ext>
            </a:extLst>
          </p:cNvPr>
          <p:cNvCxnSpPr>
            <a:cxnSpLocks/>
            <a:stCxn id="50" idx="3"/>
            <a:endCxn id="52" idx="0"/>
          </p:cNvCxnSpPr>
          <p:nvPr/>
        </p:nvCxnSpPr>
        <p:spPr>
          <a:xfrm flipH="1">
            <a:off x="6108485" y="3908445"/>
            <a:ext cx="106802" cy="174361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3B1C388E-3532-724E-B5F8-21881C4B8754}"/>
              </a:ext>
            </a:extLst>
          </p:cNvPr>
          <p:cNvCxnSpPr>
            <a:cxnSpLocks/>
            <a:stCxn id="52" idx="3"/>
            <a:endCxn id="53" idx="0"/>
          </p:cNvCxnSpPr>
          <p:nvPr/>
        </p:nvCxnSpPr>
        <p:spPr>
          <a:xfrm flipH="1">
            <a:off x="5829875" y="4509636"/>
            <a:ext cx="101811" cy="204378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BDF0C845-0D84-FB40-A135-743B5AB3A97D}"/>
              </a:ext>
            </a:extLst>
          </p:cNvPr>
          <p:cNvCxnSpPr>
            <a:cxnSpLocks/>
            <a:stCxn id="53" idx="3"/>
            <a:endCxn id="54" idx="0"/>
          </p:cNvCxnSpPr>
          <p:nvPr/>
        </p:nvCxnSpPr>
        <p:spPr>
          <a:xfrm flipH="1">
            <a:off x="5579843" y="5140845"/>
            <a:ext cx="73233" cy="197913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Oval 57">
            <a:extLst>
              <a:ext uri="{FF2B5EF4-FFF2-40B4-BE49-F238E27FC236}">
                <a16:creationId xmlns:a16="http://schemas.microsoft.com/office/drawing/2014/main" id="{C1A1BFE1-3076-F642-B9CB-A15C412395D3}"/>
              </a:ext>
            </a:extLst>
          </p:cNvPr>
          <p:cNvSpPr/>
          <p:nvPr/>
        </p:nvSpPr>
        <p:spPr>
          <a:xfrm>
            <a:off x="6559063" y="4300518"/>
            <a:ext cx="500064" cy="500064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C00000"/>
                </a:solidFill>
              </a:rPr>
              <a:t>a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678C9344-670F-BA42-99E2-D4B4B8BBA682}"/>
              </a:ext>
            </a:extLst>
          </p:cNvPr>
          <p:cNvCxnSpPr>
            <a:cxnSpLocks/>
            <a:stCxn id="50" idx="5"/>
            <a:endCxn id="58" idx="0"/>
          </p:cNvCxnSpPr>
          <p:nvPr/>
        </p:nvCxnSpPr>
        <p:spPr>
          <a:xfrm>
            <a:off x="6568885" y="3908445"/>
            <a:ext cx="240210" cy="392074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Oval 59">
            <a:extLst>
              <a:ext uri="{FF2B5EF4-FFF2-40B4-BE49-F238E27FC236}">
                <a16:creationId xmlns:a16="http://schemas.microsoft.com/office/drawing/2014/main" id="{3EF6710E-BEFB-8543-B505-8490961547D7}"/>
              </a:ext>
            </a:extLst>
          </p:cNvPr>
          <p:cNvSpPr/>
          <p:nvPr/>
        </p:nvSpPr>
        <p:spPr>
          <a:xfrm>
            <a:off x="6990542" y="5053870"/>
            <a:ext cx="500064" cy="500064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C00000"/>
                </a:solidFill>
              </a:rPr>
              <a:t>c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8865698F-EF29-CF44-9E53-3879E10C3BD6}"/>
              </a:ext>
            </a:extLst>
          </p:cNvPr>
          <p:cNvCxnSpPr>
            <a:cxnSpLocks/>
            <a:stCxn id="58" idx="5"/>
            <a:endCxn id="60" idx="0"/>
          </p:cNvCxnSpPr>
          <p:nvPr/>
        </p:nvCxnSpPr>
        <p:spPr>
          <a:xfrm>
            <a:off x="6985894" y="4727349"/>
            <a:ext cx="254681" cy="326521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Oval 61">
            <a:extLst>
              <a:ext uri="{FF2B5EF4-FFF2-40B4-BE49-F238E27FC236}">
                <a16:creationId xmlns:a16="http://schemas.microsoft.com/office/drawing/2014/main" id="{488A1C52-9B83-B84F-BDD3-622B22FFC6D8}"/>
              </a:ext>
            </a:extLst>
          </p:cNvPr>
          <p:cNvSpPr/>
          <p:nvPr/>
        </p:nvSpPr>
        <p:spPr>
          <a:xfrm>
            <a:off x="7008137" y="3753260"/>
            <a:ext cx="500064" cy="500064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C00000"/>
                </a:solidFill>
              </a:rPr>
              <a:t>-</a:t>
            </a: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E2515A9E-9A3C-6247-B63D-DDF6224D2F56}"/>
              </a:ext>
            </a:extLst>
          </p:cNvPr>
          <p:cNvCxnSpPr>
            <a:cxnSpLocks/>
            <a:stCxn id="21" idx="5"/>
            <a:endCxn id="62" idx="0"/>
          </p:cNvCxnSpPr>
          <p:nvPr/>
        </p:nvCxnSpPr>
        <p:spPr>
          <a:xfrm>
            <a:off x="6884899" y="3251950"/>
            <a:ext cx="373270" cy="501311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Oval 63">
            <a:extLst>
              <a:ext uri="{FF2B5EF4-FFF2-40B4-BE49-F238E27FC236}">
                <a16:creationId xmlns:a16="http://schemas.microsoft.com/office/drawing/2014/main" id="{B92C409B-30EB-6040-B392-96FC8F76FE04}"/>
              </a:ext>
            </a:extLst>
          </p:cNvPr>
          <p:cNvSpPr/>
          <p:nvPr/>
        </p:nvSpPr>
        <p:spPr>
          <a:xfrm>
            <a:off x="5499818" y="2215080"/>
            <a:ext cx="500064" cy="500064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C00000"/>
                </a:solidFill>
              </a:rPr>
              <a:t>o</a:t>
            </a: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3C1E5278-AE86-2D43-8D6C-0E888F4CB9B8}"/>
              </a:ext>
            </a:extLst>
          </p:cNvPr>
          <p:cNvSpPr/>
          <p:nvPr/>
        </p:nvSpPr>
        <p:spPr>
          <a:xfrm>
            <a:off x="5486410" y="3126448"/>
            <a:ext cx="500064" cy="500064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C00000"/>
                </a:solidFill>
              </a:rPr>
              <a:t>w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20842F52-F588-3D4B-9A34-FB68F499FDDF}"/>
              </a:ext>
            </a:extLst>
          </p:cNvPr>
          <p:cNvCxnSpPr>
            <a:cxnSpLocks/>
            <a:stCxn id="29" idx="6"/>
            <a:endCxn id="64" idx="1"/>
          </p:cNvCxnSpPr>
          <p:nvPr/>
        </p:nvCxnSpPr>
        <p:spPr>
          <a:xfrm>
            <a:off x="5081030" y="1938256"/>
            <a:ext cx="492021" cy="350057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4A35AFBE-2A36-C24A-BD42-E8EDA2EE621C}"/>
              </a:ext>
            </a:extLst>
          </p:cNvPr>
          <p:cNvCxnSpPr>
            <a:cxnSpLocks/>
            <a:stCxn id="64" idx="4"/>
            <a:endCxn id="65" idx="0"/>
          </p:cNvCxnSpPr>
          <p:nvPr/>
        </p:nvCxnSpPr>
        <p:spPr>
          <a:xfrm flipH="1">
            <a:off x="5736442" y="2715144"/>
            <a:ext cx="13408" cy="411304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74096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Oval 68">
            <a:extLst>
              <a:ext uri="{FF2B5EF4-FFF2-40B4-BE49-F238E27FC236}">
                <a16:creationId xmlns:a16="http://schemas.microsoft.com/office/drawing/2014/main" id="{6529DB42-D7BE-994C-954E-4FDF15058936}"/>
              </a:ext>
            </a:extLst>
          </p:cNvPr>
          <p:cNvSpPr/>
          <p:nvPr/>
        </p:nvSpPr>
        <p:spPr>
          <a:xfrm>
            <a:off x="7418040" y="795252"/>
            <a:ext cx="500064" cy="500064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00B0F0"/>
                </a:solidFill>
              </a:rPr>
              <a:t>s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E9BABB6D-ED5F-154D-A884-31AC54988033}"/>
              </a:ext>
            </a:extLst>
          </p:cNvPr>
          <p:cNvSpPr/>
          <p:nvPr/>
        </p:nvSpPr>
        <p:spPr>
          <a:xfrm>
            <a:off x="7241241" y="1524450"/>
            <a:ext cx="500064" cy="500064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00B0F0"/>
                </a:solidFill>
              </a:rPr>
              <a:t>e</a:t>
            </a: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226455AD-12ED-814A-B013-76DA3E95A149}"/>
              </a:ext>
            </a:extLst>
          </p:cNvPr>
          <p:cNvSpPr/>
          <p:nvPr/>
        </p:nvSpPr>
        <p:spPr>
          <a:xfrm>
            <a:off x="6867971" y="2218041"/>
            <a:ext cx="500064" cy="500064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00B0F0"/>
                </a:solidFill>
              </a:rPr>
              <a:t>a</a:t>
            </a: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8F00AE13-1F00-7E49-A32E-011F29B6F601}"/>
              </a:ext>
            </a:extLst>
          </p:cNvPr>
          <p:cNvSpPr/>
          <p:nvPr/>
        </p:nvSpPr>
        <p:spPr>
          <a:xfrm>
            <a:off x="7850563" y="2170848"/>
            <a:ext cx="500064" cy="500064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00B0F0"/>
                </a:solidFill>
              </a:rPr>
              <a:t>t</a:t>
            </a: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DE625407-2155-FC4B-BE53-966A6901019E}"/>
              </a:ext>
            </a:extLst>
          </p:cNvPr>
          <p:cNvCxnSpPr>
            <a:cxnSpLocks/>
            <a:stCxn id="69" idx="4"/>
            <a:endCxn id="70" idx="0"/>
          </p:cNvCxnSpPr>
          <p:nvPr/>
        </p:nvCxnSpPr>
        <p:spPr>
          <a:xfrm flipH="1">
            <a:off x="7491273" y="1295316"/>
            <a:ext cx="176799" cy="229135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2A9BC0A3-8174-E148-8A9D-E9520910A525}"/>
              </a:ext>
            </a:extLst>
          </p:cNvPr>
          <p:cNvCxnSpPr>
            <a:cxnSpLocks/>
            <a:stCxn id="70" idx="3"/>
            <a:endCxn id="71" idx="0"/>
          </p:cNvCxnSpPr>
          <p:nvPr/>
        </p:nvCxnSpPr>
        <p:spPr>
          <a:xfrm flipH="1">
            <a:off x="7118004" y="1951281"/>
            <a:ext cx="196471" cy="266760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EA65E684-4900-7D48-88BB-AB3A81BC4D97}"/>
              </a:ext>
            </a:extLst>
          </p:cNvPr>
          <p:cNvCxnSpPr>
            <a:cxnSpLocks/>
            <a:stCxn id="70" idx="5"/>
            <a:endCxn id="72" idx="0"/>
          </p:cNvCxnSpPr>
          <p:nvPr/>
        </p:nvCxnSpPr>
        <p:spPr>
          <a:xfrm>
            <a:off x="7668072" y="1951282"/>
            <a:ext cx="432523" cy="219566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6" name="Oval 75">
            <a:extLst>
              <a:ext uri="{FF2B5EF4-FFF2-40B4-BE49-F238E27FC236}">
                <a16:creationId xmlns:a16="http://schemas.microsoft.com/office/drawing/2014/main" id="{F5168D34-B141-5F48-AE07-320C941799FE}"/>
              </a:ext>
            </a:extLst>
          </p:cNvPr>
          <p:cNvSpPr/>
          <p:nvPr/>
        </p:nvSpPr>
        <p:spPr>
          <a:xfrm>
            <a:off x="6222278" y="337149"/>
            <a:ext cx="500064" cy="500064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00B0F0"/>
              </a:solidFill>
            </a:endParaRPr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E64CCA4F-84AC-154E-BBC2-2B0AEA003790}"/>
              </a:ext>
            </a:extLst>
          </p:cNvPr>
          <p:cNvCxnSpPr>
            <a:cxnSpLocks/>
            <a:stCxn id="76" idx="6"/>
            <a:endCxn id="69" idx="1"/>
          </p:cNvCxnSpPr>
          <p:nvPr/>
        </p:nvCxnSpPr>
        <p:spPr>
          <a:xfrm>
            <a:off x="6722341" y="587181"/>
            <a:ext cx="768932" cy="281304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8" name="Oval 77">
            <a:extLst>
              <a:ext uri="{FF2B5EF4-FFF2-40B4-BE49-F238E27FC236}">
                <a16:creationId xmlns:a16="http://schemas.microsoft.com/office/drawing/2014/main" id="{2F81AC06-3371-B147-BCF4-670BD8EE41B8}"/>
              </a:ext>
            </a:extLst>
          </p:cNvPr>
          <p:cNvSpPr/>
          <p:nvPr/>
        </p:nvSpPr>
        <p:spPr>
          <a:xfrm>
            <a:off x="4990869" y="1081147"/>
            <a:ext cx="500064" cy="500064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00B0F0"/>
                </a:solidFill>
              </a:rPr>
              <a:t>h</a:t>
            </a:r>
          </a:p>
        </p:txBody>
      </p: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34C6F3E2-3B66-1F4E-A064-FB0F184EAA35}"/>
              </a:ext>
            </a:extLst>
          </p:cNvPr>
          <p:cNvCxnSpPr>
            <a:cxnSpLocks/>
            <a:stCxn id="76" idx="2"/>
            <a:endCxn id="78" idx="7"/>
          </p:cNvCxnSpPr>
          <p:nvPr/>
        </p:nvCxnSpPr>
        <p:spPr>
          <a:xfrm flipH="1">
            <a:off x="5417700" y="587180"/>
            <a:ext cx="804578" cy="567200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0" name="Oval 79">
            <a:extLst>
              <a:ext uri="{FF2B5EF4-FFF2-40B4-BE49-F238E27FC236}">
                <a16:creationId xmlns:a16="http://schemas.microsoft.com/office/drawing/2014/main" id="{0824DFD9-0403-E14E-B4D1-5A13F9874369}"/>
              </a:ext>
            </a:extLst>
          </p:cNvPr>
          <p:cNvSpPr/>
          <p:nvPr/>
        </p:nvSpPr>
        <p:spPr>
          <a:xfrm>
            <a:off x="4147445" y="1633961"/>
            <a:ext cx="500064" cy="500064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00B0F0"/>
                </a:solidFill>
              </a:rPr>
              <a:t>e</a:t>
            </a: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73447C47-F0B0-974A-B008-DD2F915D1D04}"/>
              </a:ext>
            </a:extLst>
          </p:cNvPr>
          <p:cNvSpPr/>
          <p:nvPr/>
        </p:nvSpPr>
        <p:spPr>
          <a:xfrm>
            <a:off x="4990869" y="2000062"/>
            <a:ext cx="500064" cy="500064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rgbClr val="00B0F0"/>
                </a:solidFill>
              </a:rPr>
              <a:t>i</a:t>
            </a:r>
            <a:endParaRPr lang="en-US" sz="2400" dirty="0">
              <a:solidFill>
                <a:srgbClr val="00B0F0"/>
              </a:solidFill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0A04169F-DF90-0847-BF23-426C62D61EC1}"/>
              </a:ext>
            </a:extLst>
          </p:cNvPr>
          <p:cNvSpPr/>
          <p:nvPr/>
        </p:nvSpPr>
        <p:spPr>
          <a:xfrm>
            <a:off x="4134038" y="2545329"/>
            <a:ext cx="500064" cy="500064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00B0F0"/>
                </a:solidFill>
              </a:rPr>
              <a:t>l</a:t>
            </a: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62C6BE23-4D9A-E543-A52F-92FF89B73C1D}"/>
              </a:ext>
            </a:extLst>
          </p:cNvPr>
          <p:cNvSpPr/>
          <p:nvPr/>
        </p:nvSpPr>
        <p:spPr>
          <a:xfrm>
            <a:off x="4134038" y="3406347"/>
            <a:ext cx="500064" cy="500064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00B0F0"/>
                </a:solidFill>
              </a:rPr>
              <a:t>l</a:t>
            </a: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B6A503A3-F9CE-3A4C-9B55-54A80C126362}"/>
              </a:ext>
            </a:extLst>
          </p:cNvPr>
          <p:cNvSpPr/>
          <p:nvPr/>
        </p:nvSpPr>
        <p:spPr>
          <a:xfrm>
            <a:off x="4129569" y="4267366"/>
            <a:ext cx="500064" cy="500064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00B0F0"/>
                </a:solidFill>
              </a:rPr>
              <a:t>o</a:t>
            </a: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ECB74058-F85B-ED49-AB58-30E6A6E2DDFA}"/>
              </a:ext>
            </a:extLst>
          </p:cNvPr>
          <p:cNvSpPr/>
          <p:nvPr/>
        </p:nvSpPr>
        <p:spPr>
          <a:xfrm>
            <a:off x="4988087" y="2909613"/>
            <a:ext cx="500064" cy="500064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00B0F0"/>
                </a:solidFill>
              </a:rPr>
              <a:t>g</a:t>
            </a: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326A8EBF-F560-9F42-89D3-F93DE0A341F9}"/>
              </a:ext>
            </a:extLst>
          </p:cNvPr>
          <p:cNvSpPr/>
          <p:nvPr/>
        </p:nvSpPr>
        <p:spPr>
          <a:xfrm>
            <a:off x="4988087" y="3917000"/>
            <a:ext cx="500064" cy="500064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00B0F0"/>
                </a:solidFill>
              </a:rPr>
              <a:t>h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2B1FED12-32CE-A944-A1FC-4C9876513A66}"/>
              </a:ext>
            </a:extLst>
          </p:cNvPr>
          <p:cNvCxnSpPr>
            <a:cxnSpLocks/>
            <a:stCxn id="78" idx="3"/>
            <a:endCxn id="80" idx="7"/>
          </p:cNvCxnSpPr>
          <p:nvPr/>
        </p:nvCxnSpPr>
        <p:spPr>
          <a:xfrm flipH="1">
            <a:off x="4574277" y="1507978"/>
            <a:ext cx="489826" cy="199216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7EE6F75F-2F3D-3B40-A196-C3C90224A0EC}"/>
              </a:ext>
            </a:extLst>
          </p:cNvPr>
          <p:cNvCxnSpPr>
            <a:cxnSpLocks/>
            <a:stCxn id="80" idx="4"/>
            <a:endCxn id="82" idx="0"/>
          </p:cNvCxnSpPr>
          <p:nvPr/>
        </p:nvCxnSpPr>
        <p:spPr>
          <a:xfrm flipH="1">
            <a:off x="4384070" y="2134025"/>
            <a:ext cx="13408" cy="411304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7B81FAA0-F821-B742-8D91-9C67D2194E99}"/>
              </a:ext>
            </a:extLst>
          </p:cNvPr>
          <p:cNvCxnSpPr>
            <a:cxnSpLocks/>
            <a:stCxn id="82" idx="4"/>
            <a:endCxn id="83" idx="0"/>
          </p:cNvCxnSpPr>
          <p:nvPr/>
        </p:nvCxnSpPr>
        <p:spPr>
          <a:xfrm>
            <a:off x="4384070" y="3045393"/>
            <a:ext cx="0" cy="360955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CCDC443F-82D5-2C42-B002-D9D2550FBE85}"/>
              </a:ext>
            </a:extLst>
          </p:cNvPr>
          <p:cNvCxnSpPr>
            <a:cxnSpLocks/>
            <a:stCxn id="83" idx="4"/>
            <a:endCxn id="84" idx="0"/>
          </p:cNvCxnSpPr>
          <p:nvPr/>
        </p:nvCxnSpPr>
        <p:spPr>
          <a:xfrm flipH="1">
            <a:off x="4379601" y="3906412"/>
            <a:ext cx="4469" cy="360955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CB1C23BD-E1E2-A141-A410-4ECFA4EF2EA7}"/>
              </a:ext>
            </a:extLst>
          </p:cNvPr>
          <p:cNvCxnSpPr>
            <a:cxnSpLocks/>
            <a:stCxn id="78" idx="4"/>
            <a:endCxn id="81" idx="0"/>
          </p:cNvCxnSpPr>
          <p:nvPr/>
        </p:nvCxnSpPr>
        <p:spPr>
          <a:xfrm>
            <a:off x="5240901" y="1581211"/>
            <a:ext cx="0" cy="418851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0CD2CBEE-6B10-C645-8077-EB5FAAFB3646}"/>
              </a:ext>
            </a:extLst>
          </p:cNvPr>
          <p:cNvCxnSpPr>
            <a:cxnSpLocks/>
            <a:stCxn id="81" idx="4"/>
            <a:endCxn id="85" idx="0"/>
          </p:cNvCxnSpPr>
          <p:nvPr/>
        </p:nvCxnSpPr>
        <p:spPr>
          <a:xfrm flipH="1">
            <a:off x="5238120" y="2500127"/>
            <a:ext cx="2782" cy="409487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5C6352C5-437E-2344-B0FF-78FE05635CC8}"/>
              </a:ext>
            </a:extLst>
          </p:cNvPr>
          <p:cNvCxnSpPr>
            <a:cxnSpLocks/>
            <a:stCxn id="85" idx="4"/>
            <a:endCxn id="86" idx="0"/>
          </p:cNvCxnSpPr>
          <p:nvPr/>
        </p:nvCxnSpPr>
        <p:spPr>
          <a:xfrm>
            <a:off x="5238119" y="3409677"/>
            <a:ext cx="0" cy="507323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4" name="Oval 93">
            <a:extLst>
              <a:ext uri="{FF2B5EF4-FFF2-40B4-BE49-F238E27FC236}">
                <a16:creationId xmlns:a16="http://schemas.microsoft.com/office/drawing/2014/main" id="{AF97DB00-4874-BE48-82DB-13C1C28468D2}"/>
              </a:ext>
            </a:extLst>
          </p:cNvPr>
          <p:cNvSpPr/>
          <p:nvPr/>
        </p:nvSpPr>
        <p:spPr>
          <a:xfrm>
            <a:off x="6551957" y="2874537"/>
            <a:ext cx="500064" cy="500064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00B0F0"/>
                </a:solidFill>
              </a:rPr>
              <a:t>t</a:t>
            </a:r>
          </a:p>
        </p:txBody>
      </p: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F9CC0F26-185F-C340-8CF0-B01C4097F9FA}"/>
              </a:ext>
            </a:extLst>
          </p:cNvPr>
          <p:cNvCxnSpPr>
            <a:cxnSpLocks/>
            <a:stCxn id="71" idx="3"/>
            <a:endCxn id="94" idx="0"/>
          </p:cNvCxnSpPr>
          <p:nvPr/>
        </p:nvCxnSpPr>
        <p:spPr>
          <a:xfrm flipH="1">
            <a:off x="6801989" y="2644873"/>
            <a:ext cx="139215" cy="229664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6" name="Oval 95">
            <a:extLst>
              <a:ext uri="{FF2B5EF4-FFF2-40B4-BE49-F238E27FC236}">
                <a16:creationId xmlns:a16="http://schemas.microsoft.com/office/drawing/2014/main" id="{ED857A49-7138-A04E-8EB3-684BDED43FA8}"/>
              </a:ext>
            </a:extLst>
          </p:cNvPr>
          <p:cNvSpPr/>
          <p:nvPr/>
        </p:nvSpPr>
        <p:spPr>
          <a:xfrm>
            <a:off x="6268357" y="3475728"/>
            <a:ext cx="500064" cy="500064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00B0F0"/>
                </a:solidFill>
              </a:rPr>
              <a:t>t</a:t>
            </a: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AC7B06D3-57D1-FC42-BE91-CBE53854BCE6}"/>
              </a:ext>
            </a:extLst>
          </p:cNvPr>
          <p:cNvSpPr/>
          <p:nvPr/>
        </p:nvSpPr>
        <p:spPr>
          <a:xfrm>
            <a:off x="5989747" y="4106937"/>
            <a:ext cx="500064" cy="500064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00B0F0"/>
                </a:solidFill>
              </a:rPr>
              <a:t>l</a:t>
            </a: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CC8C46ED-E845-6146-B985-B50D1BB07BAC}"/>
              </a:ext>
            </a:extLst>
          </p:cNvPr>
          <p:cNvSpPr/>
          <p:nvPr/>
        </p:nvSpPr>
        <p:spPr>
          <a:xfrm>
            <a:off x="5739715" y="4731681"/>
            <a:ext cx="500064" cy="500064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00B0F0"/>
                </a:solidFill>
              </a:rPr>
              <a:t>e</a:t>
            </a:r>
          </a:p>
        </p:txBody>
      </p: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FD114510-CCF1-3F4A-ACB7-DED19BCF0BDE}"/>
              </a:ext>
            </a:extLst>
          </p:cNvPr>
          <p:cNvCxnSpPr>
            <a:cxnSpLocks/>
            <a:stCxn id="94" idx="3"/>
            <a:endCxn id="96" idx="0"/>
          </p:cNvCxnSpPr>
          <p:nvPr/>
        </p:nvCxnSpPr>
        <p:spPr>
          <a:xfrm flipH="1">
            <a:off x="6518389" y="3301368"/>
            <a:ext cx="106802" cy="174361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C4B0C0E8-8A79-BE49-8F2B-A7F4E0BCAD36}"/>
              </a:ext>
            </a:extLst>
          </p:cNvPr>
          <p:cNvCxnSpPr>
            <a:cxnSpLocks/>
            <a:stCxn id="96" idx="3"/>
            <a:endCxn id="97" idx="0"/>
          </p:cNvCxnSpPr>
          <p:nvPr/>
        </p:nvCxnSpPr>
        <p:spPr>
          <a:xfrm flipH="1">
            <a:off x="6239779" y="3902559"/>
            <a:ext cx="101811" cy="204378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24A3A374-A846-624B-B887-3E0BE9F949AE}"/>
              </a:ext>
            </a:extLst>
          </p:cNvPr>
          <p:cNvCxnSpPr>
            <a:cxnSpLocks/>
            <a:stCxn id="97" idx="3"/>
            <a:endCxn id="98" idx="0"/>
          </p:cNvCxnSpPr>
          <p:nvPr/>
        </p:nvCxnSpPr>
        <p:spPr>
          <a:xfrm flipH="1">
            <a:off x="5989747" y="4533768"/>
            <a:ext cx="73233" cy="197913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2" name="Oval 101">
            <a:extLst>
              <a:ext uri="{FF2B5EF4-FFF2-40B4-BE49-F238E27FC236}">
                <a16:creationId xmlns:a16="http://schemas.microsoft.com/office/drawing/2014/main" id="{8DD788A1-2B3B-BC4F-B6EC-EC0D6946AC7A}"/>
              </a:ext>
            </a:extLst>
          </p:cNvPr>
          <p:cNvSpPr/>
          <p:nvPr/>
        </p:nvSpPr>
        <p:spPr>
          <a:xfrm>
            <a:off x="6968966" y="3693441"/>
            <a:ext cx="500064" cy="500064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00B0F0"/>
                </a:solidFill>
              </a:rPr>
              <a:t>a</a:t>
            </a:r>
          </a:p>
        </p:txBody>
      </p: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CA320AD1-920F-8241-9CB8-95B5A462B70E}"/>
              </a:ext>
            </a:extLst>
          </p:cNvPr>
          <p:cNvCxnSpPr>
            <a:cxnSpLocks/>
            <a:stCxn id="94" idx="5"/>
            <a:endCxn id="102" idx="0"/>
          </p:cNvCxnSpPr>
          <p:nvPr/>
        </p:nvCxnSpPr>
        <p:spPr>
          <a:xfrm>
            <a:off x="6978788" y="3301368"/>
            <a:ext cx="240210" cy="392074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4" name="Oval 103">
            <a:extLst>
              <a:ext uri="{FF2B5EF4-FFF2-40B4-BE49-F238E27FC236}">
                <a16:creationId xmlns:a16="http://schemas.microsoft.com/office/drawing/2014/main" id="{6A38F633-09ED-BB41-B39D-C29F0A77346D}"/>
              </a:ext>
            </a:extLst>
          </p:cNvPr>
          <p:cNvSpPr/>
          <p:nvPr/>
        </p:nvSpPr>
        <p:spPr>
          <a:xfrm>
            <a:off x="7400446" y="4446793"/>
            <a:ext cx="500064" cy="500064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00B0F0"/>
                </a:solidFill>
              </a:rPr>
              <a:t>c</a:t>
            </a:r>
          </a:p>
        </p:txBody>
      </p: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8C84B785-DEFC-F446-80BD-26D763ABA279}"/>
              </a:ext>
            </a:extLst>
          </p:cNvPr>
          <p:cNvCxnSpPr>
            <a:cxnSpLocks/>
            <a:stCxn id="102" idx="5"/>
            <a:endCxn id="104" idx="0"/>
          </p:cNvCxnSpPr>
          <p:nvPr/>
        </p:nvCxnSpPr>
        <p:spPr>
          <a:xfrm>
            <a:off x="7395797" y="4120273"/>
            <a:ext cx="254681" cy="326521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6" name="Oval 105">
            <a:extLst>
              <a:ext uri="{FF2B5EF4-FFF2-40B4-BE49-F238E27FC236}">
                <a16:creationId xmlns:a16="http://schemas.microsoft.com/office/drawing/2014/main" id="{1BE375A4-DD25-944F-9E1F-24EEEB55DEA6}"/>
              </a:ext>
            </a:extLst>
          </p:cNvPr>
          <p:cNvSpPr/>
          <p:nvPr/>
        </p:nvSpPr>
        <p:spPr>
          <a:xfrm>
            <a:off x="7418040" y="3146184"/>
            <a:ext cx="500064" cy="500064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00B0F0"/>
                </a:solidFill>
              </a:rPr>
              <a:t>-</a:t>
            </a:r>
          </a:p>
        </p:txBody>
      </p: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AD4D4422-4691-DB48-9DF8-5D3ECBFD5CA4}"/>
              </a:ext>
            </a:extLst>
          </p:cNvPr>
          <p:cNvCxnSpPr>
            <a:cxnSpLocks/>
            <a:stCxn id="71" idx="5"/>
            <a:endCxn id="106" idx="0"/>
          </p:cNvCxnSpPr>
          <p:nvPr/>
        </p:nvCxnSpPr>
        <p:spPr>
          <a:xfrm>
            <a:off x="7294803" y="2644873"/>
            <a:ext cx="373270" cy="501311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8" name="Oval 107">
            <a:extLst>
              <a:ext uri="{FF2B5EF4-FFF2-40B4-BE49-F238E27FC236}">
                <a16:creationId xmlns:a16="http://schemas.microsoft.com/office/drawing/2014/main" id="{EAD230EF-C516-D042-B3C1-9FA5EA81F91E}"/>
              </a:ext>
            </a:extLst>
          </p:cNvPr>
          <p:cNvSpPr/>
          <p:nvPr/>
        </p:nvSpPr>
        <p:spPr>
          <a:xfrm>
            <a:off x="5909721" y="1608003"/>
            <a:ext cx="500064" cy="500064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00B0F0"/>
                </a:solidFill>
              </a:rPr>
              <a:t>o</a:t>
            </a:r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A1CC427F-5A14-104D-9061-4119A347322A}"/>
              </a:ext>
            </a:extLst>
          </p:cNvPr>
          <p:cNvSpPr/>
          <p:nvPr/>
        </p:nvSpPr>
        <p:spPr>
          <a:xfrm>
            <a:off x="5896313" y="2519371"/>
            <a:ext cx="500064" cy="500064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00B0F0"/>
                </a:solidFill>
              </a:rPr>
              <a:t>w</a:t>
            </a:r>
          </a:p>
        </p:txBody>
      </p: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03819645-A5CF-754D-991F-D930C5EAE665}"/>
              </a:ext>
            </a:extLst>
          </p:cNvPr>
          <p:cNvCxnSpPr>
            <a:cxnSpLocks/>
            <a:stCxn id="78" idx="6"/>
            <a:endCxn id="108" idx="1"/>
          </p:cNvCxnSpPr>
          <p:nvPr/>
        </p:nvCxnSpPr>
        <p:spPr>
          <a:xfrm>
            <a:off x="5490933" y="1331180"/>
            <a:ext cx="492021" cy="350057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869656D1-2980-0942-820F-40D5FD182C30}"/>
              </a:ext>
            </a:extLst>
          </p:cNvPr>
          <p:cNvCxnSpPr>
            <a:cxnSpLocks/>
            <a:stCxn id="108" idx="4"/>
            <a:endCxn id="109" idx="0"/>
          </p:cNvCxnSpPr>
          <p:nvPr/>
        </p:nvCxnSpPr>
        <p:spPr>
          <a:xfrm flipH="1">
            <a:off x="6146346" y="2108068"/>
            <a:ext cx="13408" cy="411304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2" name="Rectangle 111">
            <a:extLst>
              <a:ext uri="{FF2B5EF4-FFF2-40B4-BE49-F238E27FC236}">
                <a16:creationId xmlns:a16="http://schemas.microsoft.com/office/drawing/2014/main" id="{635F0D8C-C00F-914C-AAD6-E295DFE9086E}"/>
              </a:ext>
            </a:extLst>
          </p:cNvPr>
          <p:cNvSpPr/>
          <p:nvPr/>
        </p:nvSpPr>
        <p:spPr>
          <a:xfrm>
            <a:off x="1093668" y="1772029"/>
            <a:ext cx="1541534" cy="377505"/>
          </a:xfrm>
          <a:prstGeom prst="rect">
            <a:avLst/>
          </a:prstGeom>
          <a:noFill/>
          <a:ln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4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DB9286D8-C9ED-4649-8C29-BF5AFC22E22F}"/>
              </a:ext>
            </a:extLst>
          </p:cNvPr>
          <p:cNvSpPr/>
          <p:nvPr/>
        </p:nvSpPr>
        <p:spPr>
          <a:xfrm>
            <a:off x="1151374" y="1741490"/>
            <a:ext cx="30489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s</a:t>
            </a: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3A74CA2D-81A4-A74B-93DE-9A69CBADEC7A}"/>
              </a:ext>
            </a:extLst>
          </p:cNvPr>
          <p:cNvSpPr/>
          <p:nvPr/>
        </p:nvSpPr>
        <p:spPr>
          <a:xfrm>
            <a:off x="1275807" y="1741693"/>
            <a:ext cx="3385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</a:t>
            </a: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78CEFFC9-3B7B-7048-90DE-BE54DBCC34D2}"/>
              </a:ext>
            </a:extLst>
          </p:cNvPr>
          <p:cNvSpPr/>
          <p:nvPr/>
        </p:nvSpPr>
        <p:spPr>
          <a:xfrm>
            <a:off x="1439884" y="1741490"/>
            <a:ext cx="33214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a</a:t>
            </a:r>
          </a:p>
        </p:txBody>
      </p: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67EB212E-D6DB-F542-8A69-DFFA4EFD21EF}"/>
              </a:ext>
            </a:extLst>
          </p:cNvPr>
          <p:cNvGrpSpPr/>
          <p:nvPr/>
        </p:nvGrpSpPr>
        <p:grpSpPr>
          <a:xfrm>
            <a:off x="1406136" y="2149533"/>
            <a:ext cx="837882" cy="917082"/>
            <a:chOff x="612485" y="3159430"/>
            <a:chExt cx="1117175" cy="1222776"/>
          </a:xfrm>
        </p:grpSpPr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E00C86D3-8D6D-6C46-9DD8-273E10B7F891}"/>
                </a:ext>
              </a:extLst>
            </p:cNvPr>
            <p:cNvSpPr txBox="1"/>
            <p:nvPr/>
          </p:nvSpPr>
          <p:spPr>
            <a:xfrm>
              <a:off x="618244" y="3159430"/>
              <a:ext cx="1111416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>
                  <a:solidFill>
                    <a:srgbClr val="FF0000"/>
                  </a:solidFill>
                </a:rPr>
                <a:t>Sea</a:t>
              </a:r>
              <a:r>
                <a:rPr lang="en-US" i="1" dirty="0"/>
                <a:t>ttle</a:t>
              </a:r>
            </a:p>
            <a:p>
              <a:r>
                <a:rPr lang="en-US" i="1" dirty="0" err="1">
                  <a:solidFill>
                    <a:srgbClr val="FF0000"/>
                  </a:solidFill>
                </a:rPr>
                <a:t>Sea</a:t>
              </a:r>
              <a:r>
                <a:rPr lang="en-US" i="1" dirty="0" err="1"/>
                <a:t>tac</a:t>
              </a:r>
              <a:endParaRPr lang="en-US" i="1" dirty="0"/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C3D361DF-3FFD-D443-A6CA-BE45E71083AD}"/>
                </a:ext>
              </a:extLst>
            </p:cNvPr>
            <p:cNvSpPr/>
            <p:nvPr/>
          </p:nvSpPr>
          <p:spPr>
            <a:xfrm>
              <a:off x="612485" y="3889763"/>
              <a:ext cx="671551" cy="49244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i="1" dirty="0">
                  <a:solidFill>
                    <a:srgbClr val="FF0000"/>
                  </a:solidFill>
                </a:rPr>
                <a:t>sea</a:t>
              </a:r>
              <a:endParaRPr lang="en-US" i="1" dirty="0"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D9AD1696-70F3-A277-456D-14B25FB603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035" y="4171791"/>
            <a:ext cx="2781718" cy="23883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B42A749-9007-05E1-D3ED-0F0C5EB4E96F}"/>
              </a:ext>
            </a:extLst>
          </p:cNvPr>
          <p:cNvSpPr txBox="1"/>
          <p:nvPr/>
        </p:nvSpPr>
        <p:spPr>
          <a:xfrm>
            <a:off x="3110753" y="6429290"/>
            <a:ext cx="78098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dirty="0">
                <a:solidFill>
                  <a:srgbClr val="010000"/>
                </a:solidFill>
              </a:rPr>
              <a:t>#recursion</a:t>
            </a:r>
          </a:p>
        </p:txBody>
      </p:sp>
    </p:spTree>
    <p:extLst>
      <p:ext uri="{BB962C8B-B14F-4D97-AF65-F5344CB8AC3E}">
        <p14:creationId xmlns:p14="http://schemas.microsoft.com/office/powerpoint/2010/main" val="2893947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5" presetID="3" presetClass="emph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7" presetID="3" presetClass="emph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 animBg="1"/>
      <p:bldP spid="70" grpId="0" animBg="1"/>
      <p:bldP spid="71" grpId="0" animBg="1"/>
      <p:bldP spid="113" grpId="0"/>
      <p:bldP spid="114" grpId="0"/>
      <p:bldP spid="115" grpId="0"/>
      <p:bldP spid="3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A501188-9219-45CC-672E-8CD01134A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 Tree: Priority Queue</a:t>
            </a:r>
          </a:p>
        </p:txBody>
      </p:sp>
      <p:pic>
        <p:nvPicPr>
          <p:cNvPr id="1026" name="Picture 2" descr="Passengers waiting to check-in at airport Vector Image">
            <a:extLst>
              <a:ext uri="{FF2B5EF4-FFF2-40B4-BE49-F238E27FC236}">
                <a16:creationId xmlns:a16="http://schemas.microsoft.com/office/drawing/2014/main" id="{1C5140D3-D0BB-11CE-39D6-58D5406509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46"/>
          <a:stretch/>
        </p:blipFill>
        <p:spPr bwMode="auto">
          <a:xfrm>
            <a:off x="3690377" y="1846551"/>
            <a:ext cx="4745411" cy="292267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27145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val 10">
            <a:extLst>
              <a:ext uri="{FF2B5EF4-FFF2-40B4-BE49-F238E27FC236}">
                <a16:creationId xmlns:a16="http://schemas.microsoft.com/office/drawing/2014/main" id="{9B3DF80E-FCB3-E749-8887-B892B33B8704}"/>
              </a:ext>
            </a:extLst>
          </p:cNvPr>
          <p:cNvSpPr/>
          <p:nvPr/>
        </p:nvSpPr>
        <p:spPr>
          <a:xfrm>
            <a:off x="6204084" y="4460836"/>
            <a:ext cx="2154051" cy="856688"/>
          </a:xfrm>
          <a:prstGeom prst="ellipse">
            <a:avLst/>
          </a:prstGeom>
          <a:noFill/>
          <a:ln w="22225">
            <a:solidFill>
              <a:srgbClr val="273C7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b="1" dirty="0">
                <a:solidFill>
                  <a:srgbClr val="273C77"/>
                </a:solidFill>
              </a:rPr>
              <a:t>Integration test from work needs to be fixed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F8F6238-5CE7-5146-A479-C729A39ABB86}"/>
              </a:ext>
            </a:extLst>
          </p:cNvPr>
          <p:cNvSpPr/>
          <p:nvPr/>
        </p:nvSpPr>
        <p:spPr>
          <a:xfrm>
            <a:off x="3084543" y="2503150"/>
            <a:ext cx="1610831" cy="803397"/>
          </a:xfrm>
          <a:prstGeom prst="ellipse">
            <a:avLst/>
          </a:prstGeom>
          <a:noFill/>
          <a:ln w="22225">
            <a:solidFill>
              <a:srgbClr val="273C7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b="1" dirty="0">
                <a:solidFill>
                  <a:srgbClr val="273C77"/>
                </a:solidFill>
              </a:rPr>
              <a:t>Buying groceries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A446E9D-5038-E241-AF1B-7A2DE17A3EE1}"/>
              </a:ext>
            </a:extLst>
          </p:cNvPr>
          <p:cNvSpPr/>
          <p:nvPr/>
        </p:nvSpPr>
        <p:spPr>
          <a:xfrm>
            <a:off x="6497041" y="2510434"/>
            <a:ext cx="1787585" cy="1120271"/>
          </a:xfrm>
          <a:prstGeom prst="ellipse">
            <a:avLst/>
          </a:prstGeom>
          <a:noFill/>
          <a:ln w="22225">
            <a:solidFill>
              <a:srgbClr val="273C7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b="1" dirty="0">
                <a:solidFill>
                  <a:srgbClr val="273C77"/>
                </a:solidFill>
              </a:rPr>
              <a:t>Rally car needs alignment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9F07F34-E7B1-1F42-A0DB-5F30A452E5EF}"/>
              </a:ext>
            </a:extLst>
          </p:cNvPr>
          <p:cNvSpPr/>
          <p:nvPr/>
        </p:nvSpPr>
        <p:spPr>
          <a:xfrm>
            <a:off x="4495208" y="3306547"/>
            <a:ext cx="1786680" cy="1120271"/>
          </a:xfrm>
          <a:prstGeom prst="ellipse">
            <a:avLst/>
          </a:prstGeom>
          <a:noFill/>
          <a:ln w="22225">
            <a:solidFill>
              <a:srgbClr val="273C7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b="1" dirty="0">
                <a:solidFill>
                  <a:srgbClr val="273C77"/>
                </a:solidFill>
              </a:rPr>
              <a:t>Week 3 slides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4BBA54B-38EF-2F44-81F8-A53ECCE44180}"/>
              </a:ext>
            </a:extLst>
          </p:cNvPr>
          <p:cNvSpPr/>
          <p:nvPr/>
        </p:nvSpPr>
        <p:spPr>
          <a:xfrm>
            <a:off x="4302074" y="1450207"/>
            <a:ext cx="1517871" cy="957869"/>
          </a:xfrm>
          <a:prstGeom prst="ellipse">
            <a:avLst/>
          </a:prstGeom>
          <a:noFill/>
          <a:ln w="22225">
            <a:solidFill>
              <a:srgbClr val="273C7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b="1" dirty="0">
                <a:solidFill>
                  <a:srgbClr val="273C77"/>
                </a:solidFill>
              </a:rPr>
              <a:t>Play racing games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4B51B78-9E53-5C47-9901-4A148CC9F320}"/>
              </a:ext>
            </a:extLst>
          </p:cNvPr>
          <p:cNvSpPr/>
          <p:nvPr/>
        </p:nvSpPr>
        <p:spPr>
          <a:xfrm>
            <a:off x="4302074" y="5172871"/>
            <a:ext cx="833633" cy="428213"/>
          </a:xfrm>
          <a:prstGeom prst="ellipse">
            <a:avLst/>
          </a:prstGeom>
          <a:noFill/>
          <a:ln w="22225">
            <a:solidFill>
              <a:srgbClr val="273C7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b="1" dirty="0">
                <a:solidFill>
                  <a:srgbClr val="273C77"/>
                </a:solidFill>
              </a:rPr>
              <a:t>Sleep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CE0B3B0-8957-FA40-ADFE-D13AA99BB8FD}"/>
              </a:ext>
            </a:extLst>
          </p:cNvPr>
          <p:cNvSpPr/>
          <p:nvPr/>
        </p:nvSpPr>
        <p:spPr>
          <a:xfrm>
            <a:off x="5714343" y="765606"/>
            <a:ext cx="2347842" cy="1045743"/>
          </a:xfrm>
          <a:prstGeom prst="ellipse">
            <a:avLst/>
          </a:prstGeom>
          <a:noFill/>
          <a:ln w="22225">
            <a:solidFill>
              <a:srgbClr val="273C7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b="1" dirty="0">
                <a:solidFill>
                  <a:srgbClr val="273C77"/>
                </a:solidFill>
              </a:rPr>
              <a:t>Worrying about the damn virus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3537B54-2DF0-4344-9F81-51F346C9D7A1}"/>
              </a:ext>
            </a:extLst>
          </p:cNvPr>
          <p:cNvSpPr txBox="1"/>
          <p:nvPr/>
        </p:nvSpPr>
        <p:spPr>
          <a:xfrm>
            <a:off x="785865" y="4249541"/>
            <a:ext cx="20331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273C77"/>
                </a:solidFill>
              </a:rPr>
              <a:t>Okay I got 4 hours free on Saturday afternoon….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8A4C2DC-63C7-3FDC-CA1A-FD3735DE8C5F}"/>
              </a:ext>
            </a:extLst>
          </p:cNvPr>
          <p:cNvSpPr/>
          <p:nvPr/>
        </p:nvSpPr>
        <p:spPr>
          <a:xfrm>
            <a:off x="7800244" y="6008181"/>
            <a:ext cx="1115781" cy="699609"/>
          </a:xfrm>
          <a:prstGeom prst="ellipse">
            <a:avLst/>
          </a:prstGeom>
          <a:noFill/>
          <a:ln w="22225">
            <a:solidFill>
              <a:srgbClr val="273C7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b="1" dirty="0">
                <a:solidFill>
                  <a:srgbClr val="273C77"/>
                </a:solidFill>
              </a:rPr>
              <a:t>biking</a:t>
            </a:r>
          </a:p>
        </p:txBody>
      </p:sp>
    </p:spTree>
    <p:extLst>
      <p:ext uri="{BB962C8B-B14F-4D97-AF65-F5344CB8AC3E}">
        <p14:creationId xmlns:p14="http://schemas.microsoft.com/office/powerpoint/2010/main" val="20264042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C725DC2-DBBD-7240-9E7F-15F04E8E0529}"/>
              </a:ext>
            </a:extLst>
          </p:cNvPr>
          <p:cNvSpPr txBox="1"/>
          <p:nvPr/>
        </p:nvSpPr>
        <p:spPr>
          <a:xfrm>
            <a:off x="465917" y="606560"/>
            <a:ext cx="662467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 fontAlgn="base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013F63"/>
                </a:solidFill>
              </a:rPr>
              <a:t>Each item has a priority</a:t>
            </a:r>
          </a:p>
          <a:p>
            <a:pPr marL="214313" indent="-214313" fontAlgn="base">
              <a:buFont typeface="Arial" panose="020B0604020202020204" pitchFamily="34" charset="0"/>
              <a:buChar char="•"/>
            </a:pPr>
            <a:endParaRPr lang="en-US" sz="1600" b="1" dirty="0">
              <a:solidFill>
                <a:srgbClr val="013F63"/>
              </a:solidFill>
            </a:endParaRPr>
          </a:p>
          <a:p>
            <a:pPr marL="214313" indent="-214313" fontAlgn="base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013F63"/>
                </a:solidFill>
              </a:rPr>
              <a:t>High priority item is dequeued before low priority item</a:t>
            </a:r>
          </a:p>
          <a:p>
            <a:pPr marL="214313" indent="-214313" fontAlgn="base">
              <a:buFont typeface="Arial" panose="020B0604020202020204" pitchFamily="34" charset="0"/>
              <a:buChar char="•"/>
            </a:pPr>
            <a:endParaRPr lang="en-US" sz="1600" b="1" dirty="0">
              <a:solidFill>
                <a:srgbClr val="013F63"/>
              </a:solidFill>
            </a:endParaRPr>
          </a:p>
          <a:p>
            <a:pPr marL="214313" indent="-214313" fontAlgn="base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013F63"/>
                </a:solidFill>
              </a:rPr>
              <a:t>Same priority items are served according to their order in the queue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7C9D9E-1F26-3944-A17C-38588E704E7B}"/>
              </a:ext>
            </a:extLst>
          </p:cNvPr>
          <p:cNvSpPr txBox="1"/>
          <p:nvPr/>
        </p:nvSpPr>
        <p:spPr>
          <a:xfrm>
            <a:off x="1814463" y="2805536"/>
            <a:ext cx="1968809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700" b="1" dirty="0">
                <a:solidFill>
                  <a:srgbClr val="01B1A3"/>
                </a:solidFill>
              </a:rPr>
              <a:t>{4, 8, 1, 7, 3}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0092C67-C68E-9746-AFEF-1FE3EEC5C7F1}"/>
              </a:ext>
            </a:extLst>
          </p:cNvPr>
          <p:cNvSpPr txBox="1"/>
          <p:nvPr/>
        </p:nvSpPr>
        <p:spPr>
          <a:xfrm>
            <a:off x="4902217" y="4140265"/>
            <a:ext cx="447558" cy="7155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50" b="1" dirty="0">
                <a:solidFill>
                  <a:srgbClr val="01B1A3"/>
                </a:solidFill>
              </a:rPr>
              <a:t>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0686A3-53F6-4140-917D-AE0AF321FE77}"/>
              </a:ext>
            </a:extLst>
          </p:cNvPr>
          <p:cNvSpPr txBox="1"/>
          <p:nvPr/>
        </p:nvSpPr>
        <p:spPr>
          <a:xfrm>
            <a:off x="3778252" y="4137760"/>
            <a:ext cx="447558" cy="7155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50" b="1" dirty="0">
                <a:solidFill>
                  <a:srgbClr val="01B1A3"/>
                </a:solidFill>
              </a:rPr>
              <a:t>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5FFFD4-46DA-754D-A30B-AE75B3A4BE2F}"/>
              </a:ext>
            </a:extLst>
          </p:cNvPr>
          <p:cNvSpPr txBox="1"/>
          <p:nvPr/>
        </p:nvSpPr>
        <p:spPr>
          <a:xfrm>
            <a:off x="6026182" y="4137760"/>
            <a:ext cx="447558" cy="7155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50" b="1" dirty="0">
                <a:solidFill>
                  <a:srgbClr val="01B1A3"/>
                </a:solidFill>
              </a:rPr>
              <a:t>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62D79D-18F1-0445-9D90-162AC3385840}"/>
              </a:ext>
            </a:extLst>
          </p:cNvPr>
          <p:cNvSpPr txBox="1"/>
          <p:nvPr/>
        </p:nvSpPr>
        <p:spPr>
          <a:xfrm>
            <a:off x="4340234" y="4137760"/>
            <a:ext cx="447558" cy="7155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50" b="1" dirty="0">
                <a:solidFill>
                  <a:srgbClr val="01B1A3"/>
                </a:solidFill>
              </a:rPr>
              <a:t>7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1D00D09-1054-5540-B1ED-8712F1680BD3}"/>
              </a:ext>
            </a:extLst>
          </p:cNvPr>
          <p:cNvSpPr txBox="1"/>
          <p:nvPr/>
        </p:nvSpPr>
        <p:spPr>
          <a:xfrm>
            <a:off x="5464199" y="4137760"/>
            <a:ext cx="447558" cy="7155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50" b="1" dirty="0">
                <a:solidFill>
                  <a:srgbClr val="01B1A3"/>
                </a:solidFill>
              </a:rPr>
              <a:t>3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D249806-E07B-A14C-B27D-8E32BA6729B4}"/>
              </a:ext>
            </a:extLst>
          </p:cNvPr>
          <p:cNvCxnSpPr/>
          <p:nvPr/>
        </p:nvCxnSpPr>
        <p:spPr>
          <a:xfrm>
            <a:off x="3491843" y="4032881"/>
            <a:ext cx="3003804" cy="0"/>
          </a:xfrm>
          <a:prstGeom prst="line">
            <a:avLst/>
          </a:prstGeom>
          <a:ln w="31750">
            <a:solidFill>
              <a:srgbClr val="0065A0"/>
            </a:solidFill>
            <a:prstDash val="sysDash"/>
            <a:head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DD3C38A-4740-9D4F-9435-47A84E2CC380}"/>
              </a:ext>
            </a:extLst>
          </p:cNvPr>
          <p:cNvCxnSpPr/>
          <p:nvPr/>
        </p:nvCxnSpPr>
        <p:spPr>
          <a:xfrm>
            <a:off x="3491843" y="4908419"/>
            <a:ext cx="3003804" cy="0"/>
          </a:xfrm>
          <a:prstGeom prst="line">
            <a:avLst/>
          </a:prstGeom>
          <a:ln w="31750">
            <a:solidFill>
              <a:srgbClr val="0065A0"/>
            </a:solidFill>
            <a:prstDash val="sysDash"/>
            <a:head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Striped Right Arrow 14">
            <a:extLst>
              <a:ext uri="{FF2B5EF4-FFF2-40B4-BE49-F238E27FC236}">
                <a16:creationId xmlns:a16="http://schemas.microsoft.com/office/drawing/2014/main" id="{E7296357-C613-3744-BABB-EC83DB2A8569}"/>
              </a:ext>
            </a:extLst>
          </p:cNvPr>
          <p:cNvSpPr/>
          <p:nvPr/>
        </p:nvSpPr>
        <p:spPr>
          <a:xfrm>
            <a:off x="2357853" y="4245479"/>
            <a:ext cx="610381" cy="411480"/>
          </a:xfrm>
          <a:prstGeom prst="stripedRightArrow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6ED8FA3-41CC-D64B-9748-8BC7B6F7DB38}"/>
              </a:ext>
            </a:extLst>
          </p:cNvPr>
          <p:cNvSpPr txBox="1"/>
          <p:nvPr/>
        </p:nvSpPr>
        <p:spPr>
          <a:xfrm>
            <a:off x="1964774" y="4691758"/>
            <a:ext cx="136608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i="1" dirty="0">
                <a:solidFill>
                  <a:srgbClr val="013F63"/>
                </a:solidFill>
              </a:rPr>
              <a:t>Deque from here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0179D0F-B148-F14E-8382-347F065C524D}"/>
              </a:ext>
            </a:extLst>
          </p:cNvPr>
          <p:cNvSpPr txBox="1"/>
          <p:nvPr/>
        </p:nvSpPr>
        <p:spPr>
          <a:xfrm>
            <a:off x="3599333" y="3147887"/>
            <a:ext cx="94929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rgbClr val="013F63"/>
                </a:solidFill>
              </a:rPr>
              <a:t>Task priorities</a:t>
            </a:r>
          </a:p>
        </p:txBody>
      </p:sp>
    </p:spTree>
    <p:extLst>
      <p:ext uri="{BB962C8B-B14F-4D97-AF65-F5344CB8AC3E}">
        <p14:creationId xmlns:p14="http://schemas.microsoft.com/office/powerpoint/2010/main" val="717364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3" presetClass="emph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1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3" presetClass="emph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3" presetClass="emph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3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3" presetClass="emph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9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3" presetClass="emph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5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build="allAtOnce"/>
      <p:bldP spid="9" grpId="0" build="allAtOnce"/>
      <p:bldP spid="10" grpId="0" build="allAtOnce"/>
      <p:bldP spid="11" grpId="0" build="allAtOnce"/>
      <p:bldP spid="12" grpId="0" build="allAtOnce"/>
      <p:bldP spid="15" grpId="0" animBg="1"/>
      <p:bldP spid="16" grpId="0"/>
      <p:bldP spid="17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TextBox 76">
            <a:extLst>
              <a:ext uri="{FF2B5EF4-FFF2-40B4-BE49-F238E27FC236}">
                <a16:creationId xmlns:a16="http://schemas.microsoft.com/office/drawing/2014/main" id="{180631BC-8B5B-334D-A4A5-155B8884E7EC}"/>
              </a:ext>
            </a:extLst>
          </p:cNvPr>
          <p:cNvSpPr txBox="1"/>
          <p:nvPr/>
        </p:nvSpPr>
        <p:spPr>
          <a:xfrm>
            <a:off x="854335" y="1139634"/>
            <a:ext cx="3166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solidFill>
                  <a:srgbClr val="0064A0"/>
                </a:solidFill>
              </a:rPr>
              <a:t>Priority Queue Implementation</a:t>
            </a:r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005EA526-EC6A-4942-BCA8-5C3D69416D6C}"/>
              </a:ext>
            </a:extLst>
          </p:cNvPr>
          <p:cNvGrpSpPr/>
          <p:nvPr/>
        </p:nvGrpSpPr>
        <p:grpSpPr>
          <a:xfrm>
            <a:off x="1902052" y="2082395"/>
            <a:ext cx="1522476" cy="253746"/>
            <a:chOff x="6080760" y="1773936"/>
            <a:chExt cx="2029968" cy="338328"/>
          </a:xfrm>
        </p:grpSpPr>
        <p:sp>
          <p:nvSpPr>
            <p:cNvPr id="79" name="Rounded Rectangle 78">
              <a:extLst>
                <a:ext uri="{FF2B5EF4-FFF2-40B4-BE49-F238E27FC236}">
                  <a16:creationId xmlns:a16="http://schemas.microsoft.com/office/drawing/2014/main" id="{878BCFC9-63DB-BF4E-A028-9951085796B4}"/>
                </a:ext>
              </a:extLst>
            </p:cNvPr>
            <p:cNvSpPr/>
            <p:nvPr/>
          </p:nvSpPr>
          <p:spPr>
            <a:xfrm>
              <a:off x="6080760" y="1773936"/>
              <a:ext cx="338328" cy="338328"/>
            </a:xfrm>
            <a:prstGeom prst="roundRect">
              <a:avLst/>
            </a:prstGeom>
            <a:solidFill>
              <a:schemeClr val="bg2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b="1">
                <a:solidFill>
                  <a:srgbClr val="0070C0"/>
                </a:solidFill>
              </a:endParaRPr>
            </a:p>
          </p:txBody>
        </p:sp>
        <p:sp>
          <p:nvSpPr>
            <p:cNvPr id="80" name="Rounded Rectangle 79">
              <a:extLst>
                <a:ext uri="{FF2B5EF4-FFF2-40B4-BE49-F238E27FC236}">
                  <a16:creationId xmlns:a16="http://schemas.microsoft.com/office/drawing/2014/main" id="{AC2F4827-39E4-1941-B1A6-7FDD24F4999E}"/>
                </a:ext>
              </a:extLst>
            </p:cNvPr>
            <p:cNvSpPr/>
            <p:nvPr/>
          </p:nvSpPr>
          <p:spPr>
            <a:xfrm>
              <a:off x="6419088" y="1773936"/>
              <a:ext cx="338328" cy="338328"/>
            </a:xfrm>
            <a:prstGeom prst="roundRect">
              <a:avLst/>
            </a:prstGeom>
            <a:solidFill>
              <a:schemeClr val="bg2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b="1">
                <a:solidFill>
                  <a:srgbClr val="0070C0"/>
                </a:solidFill>
              </a:endParaRPr>
            </a:p>
          </p:txBody>
        </p:sp>
        <p:sp>
          <p:nvSpPr>
            <p:cNvPr id="81" name="Rounded Rectangle 80">
              <a:extLst>
                <a:ext uri="{FF2B5EF4-FFF2-40B4-BE49-F238E27FC236}">
                  <a16:creationId xmlns:a16="http://schemas.microsoft.com/office/drawing/2014/main" id="{169B3D65-1A67-9543-AB50-A6077AB7C1FA}"/>
                </a:ext>
              </a:extLst>
            </p:cNvPr>
            <p:cNvSpPr/>
            <p:nvPr/>
          </p:nvSpPr>
          <p:spPr>
            <a:xfrm>
              <a:off x="6757416" y="1773936"/>
              <a:ext cx="338328" cy="338328"/>
            </a:xfrm>
            <a:prstGeom prst="roundRect">
              <a:avLst/>
            </a:prstGeom>
            <a:solidFill>
              <a:schemeClr val="bg2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b="1">
                <a:solidFill>
                  <a:srgbClr val="0070C0"/>
                </a:solidFill>
              </a:endParaRPr>
            </a:p>
          </p:txBody>
        </p:sp>
        <p:sp>
          <p:nvSpPr>
            <p:cNvPr id="82" name="Rounded Rectangle 81">
              <a:extLst>
                <a:ext uri="{FF2B5EF4-FFF2-40B4-BE49-F238E27FC236}">
                  <a16:creationId xmlns:a16="http://schemas.microsoft.com/office/drawing/2014/main" id="{2D203B08-A1D9-7A4F-B2B8-5592BEA4ED6D}"/>
                </a:ext>
              </a:extLst>
            </p:cNvPr>
            <p:cNvSpPr/>
            <p:nvPr/>
          </p:nvSpPr>
          <p:spPr>
            <a:xfrm>
              <a:off x="7095744" y="1773936"/>
              <a:ext cx="338328" cy="338328"/>
            </a:xfrm>
            <a:prstGeom prst="roundRect">
              <a:avLst/>
            </a:prstGeom>
            <a:solidFill>
              <a:schemeClr val="bg2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b="1">
                <a:solidFill>
                  <a:srgbClr val="0070C0"/>
                </a:solidFill>
              </a:endParaRPr>
            </a:p>
          </p:txBody>
        </p:sp>
        <p:sp>
          <p:nvSpPr>
            <p:cNvPr id="83" name="Rounded Rectangle 82">
              <a:extLst>
                <a:ext uri="{FF2B5EF4-FFF2-40B4-BE49-F238E27FC236}">
                  <a16:creationId xmlns:a16="http://schemas.microsoft.com/office/drawing/2014/main" id="{D93A651D-A2A8-414B-BC68-640F9F07C64B}"/>
                </a:ext>
              </a:extLst>
            </p:cNvPr>
            <p:cNvSpPr/>
            <p:nvPr/>
          </p:nvSpPr>
          <p:spPr>
            <a:xfrm>
              <a:off x="7434072" y="1773936"/>
              <a:ext cx="338328" cy="338328"/>
            </a:xfrm>
            <a:prstGeom prst="roundRect">
              <a:avLst/>
            </a:prstGeom>
            <a:solidFill>
              <a:schemeClr val="bg2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b="1">
                <a:solidFill>
                  <a:srgbClr val="0070C0"/>
                </a:solidFill>
              </a:endParaRPr>
            </a:p>
          </p:txBody>
        </p:sp>
        <p:sp>
          <p:nvSpPr>
            <p:cNvPr id="84" name="Rounded Rectangle 83">
              <a:extLst>
                <a:ext uri="{FF2B5EF4-FFF2-40B4-BE49-F238E27FC236}">
                  <a16:creationId xmlns:a16="http://schemas.microsoft.com/office/drawing/2014/main" id="{17378235-50A1-F948-AFCB-9B2F4421AB9C}"/>
                </a:ext>
              </a:extLst>
            </p:cNvPr>
            <p:cNvSpPr/>
            <p:nvPr/>
          </p:nvSpPr>
          <p:spPr>
            <a:xfrm>
              <a:off x="7772400" y="1773936"/>
              <a:ext cx="338328" cy="338328"/>
            </a:xfrm>
            <a:prstGeom prst="roundRect">
              <a:avLst/>
            </a:prstGeom>
            <a:solidFill>
              <a:schemeClr val="bg2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b="1">
                <a:solidFill>
                  <a:srgbClr val="0070C0"/>
                </a:solidFill>
              </a:endParaRPr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9715DD19-8B88-594C-840F-F2F443C700F3}"/>
              </a:ext>
            </a:extLst>
          </p:cNvPr>
          <p:cNvGrpSpPr/>
          <p:nvPr/>
        </p:nvGrpSpPr>
        <p:grpSpPr>
          <a:xfrm>
            <a:off x="1902052" y="3160539"/>
            <a:ext cx="1966532" cy="253746"/>
            <a:chOff x="5657850" y="2752344"/>
            <a:chExt cx="2622042" cy="338328"/>
          </a:xfrm>
        </p:grpSpPr>
        <p:sp>
          <p:nvSpPr>
            <p:cNvPr id="86" name="Rounded Rectangle 85">
              <a:extLst>
                <a:ext uri="{FF2B5EF4-FFF2-40B4-BE49-F238E27FC236}">
                  <a16:creationId xmlns:a16="http://schemas.microsoft.com/office/drawing/2014/main" id="{EFF09839-E139-5A4F-BE54-7E9F8310E137}"/>
                </a:ext>
              </a:extLst>
            </p:cNvPr>
            <p:cNvSpPr/>
            <p:nvPr/>
          </p:nvSpPr>
          <p:spPr>
            <a:xfrm>
              <a:off x="5657850" y="2752344"/>
              <a:ext cx="338328" cy="338328"/>
            </a:xfrm>
            <a:prstGeom prst="roundRect">
              <a:avLst/>
            </a:prstGeom>
            <a:solidFill>
              <a:schemeClr val="bg2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87" name="Rounded Rectangle 86">
              <a:extLst>
                <a:ext uri="{FF2B5EF4-FFF2-40B4-BE49-F238E27FC236}">
                  <a16:creationId xmlns:a16="http://schemas.microsoft.com/office/drawing/2014/main" id="{BCFFB686-586A-AC48-8521-A5C817AFF5EC}"/>
                </a:ext>
              </a:extLst>
            </p:cNvPr>
            <p:cNvSpPr/>
            <p:nvPr/>
          </p:nvSpPr>
          <p:spPr>
            <a:xfrm>
              <a:off x="6228778" y="2752344"/>
              <a:ext cx="338328" cy="338328"/>
            </a:xfrm>
            <a:prstGeom prst="roundRect">
              <a:avLst/>
            </a:prstGeom>
            <a:solidFill>
              <a:schemeClr val="bg2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88" name="Rounded Rectangle 87">
              <a:extLst>
                <a:ext uri="{FF2B5EF4-FFF2-40B4-BE49-F238E27FC236}">
                  <a16:creationId xmlns:a16="http://schemas.microsoft.com/office/drawing/2014/main" id="{088FA432-36B9-E044-AB66-5DB353424425}"/>
                </a:ext>
              </a:extLst>
            </p:cNvPr>
            <p:cNvSpPr/>
            <p:nvPr/>
          </p:nvSpPr>
          <p:spPr>
            <a:xfrm>
              <a:off x="6799707" y="2752344"/>
              <a:ext cx="338328" cy="338328"/>
            </a:xfrm>
            <a:prstGeom prst="roundRect">
              <a:avLst/>
            </a:prstGeom>
            <a:solidFill>
              <a:schemeClr val="bg2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89" name="Rounded Rectangle 88">
              <a:extLst>
                <a:ext uri="{FF2B5EF4-FFF2-40B4-BE49-F238E27FC236}">
                  <a16:creationId xmlns:a16="http://schemas.microsoft.com/office/drawing/2014/main" id="{33BE263F-D8F2-2749-8EBA-58710E68935A}"/>
                </a:ext>
              </a:extLst>
            </p:cNvPr>
            <p:cNvSpPr/>
            <p:nvPr/>
          </p:nvSpPr>
          <p:spPr>
            <a:xfrm>
              <a:off x="7370636" y="2752344"/>
              <a:ext cx="338328" cy="338328"/>
            </a:xfrm>
            <a:prstGeom prst="roundRect">
              <a:avLst/>
            </a:prstGeom>
            <a:solidFill>
              <a:schemeClr val="bg2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90" name="Rounded Rectangle 89">
              <a:extLst>
                <a:ext uri="{FF2B5EF4-FFF2-40B4-BE49-F238E27FC236}">
                  <a16:creationId xmlns:a16="http://schemas.microsoft.com/office/drawing/2014/main" id="{E33D1159-84AF-C84A-AFDA-BC15A2C1A915}"/>
                </a:ext>
              </a:extLst>
            </p:cNvPr>
            <p:cNvSpPr/>
            <p:nvPr/>
          </p:nvSpPr>
          <p:spPr>
            <a:xfrm>
              <a:off x="7941564" y="2752344"/>
              <a:ext cx="338328" cy="338328"/>
            </a:xfrm>
            <a:prstGeom prst="roundRect">
              <a:avLst/>
            </a:prstGeom>
            <a:solidFill>
              <a:schemeClr val="bg2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C05C9746-657A-0141-B0AB-92EDBF7424F8}"/>
                </a:ext>
              </a:extLst>
            </p:cNvPr>
            <p:cNvCxnSpPr>
              <a:stCxn id="86" idx="3"/>
              <a:endCxn id="87" idx="1"/>
            </p:cNvCxnSpPr>
            <p:nvPr/>
          </p:nvCxnSpPr>
          <p:spPr>
            <a:xfrm>
              <a:off x="5996178" y="2921508"/>
              <a:ext cx="232600" cy="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0CE9994A-54E9-7747-AC37-5DB29375BD92}"/>
                </a:ext>
              </a:extLst>
            </p:cNvPr>
            <p:cNvCxnSpPr>
              <a:cxnSpLocks/>
              <a:stCxn id="87" idx="3"/>
              <a:endCxn id="88" idx="1"/>
            </p:cNvCxnSpPr>
            <p:nvPr/>
          </p:nvCxnSpPr>
          <p:spPr>
            <a:xfrm>
              <a:off x="6567106" y="2921508"/>
              <a:ext cx="232601" cy="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>
              <a:extLst>
                <a:ext uri="{FF2B5EF4-FFF2-40B4-BE49-F238E27FC236}">
                  <a16:creationId xmlns:a16="http://schemas.microsoft.com/office/drawing/2014/main" id="{42DE6F5F-456C-3E42-8190-F07DC7E25AA5}"/>
                </a:ext>
              </a:extLst>
            </p:cNvPr>
            <p:cNvCxnSpPr>
              <a:cxnSpLocks/>
              <a:stCxn id="88" idx="3"/>
              <a:endCxn id="89" idx="1"/>
            </p:cNvCxnSpPr>
            <p:nvPr/>
          </p:nvCxnSpPr>
          <p:spPr>
            <a:xfrm>
              <a:off x="7138035" y="2921508"/>
              <a:ext cx="232601" cy="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3423937A-BCB8-8740-940B-A7A39D07626D}"/>
                </a:ext>
              </a:extLst>
            </p:cNvPr>
            <p:cNvCxnSpPr>
              <a:cxnSpLocks/>
              <a:stCxn id="89" idx="3"/>
              <a:endCxn id="90" idx="1"/>
            </p:cNvCxnSpPr>
            <p:nvPr/>
          </p:nvCxnSpPr>
          <p:spPr>
            <a:xfrm>
              <a:off x="7708964" y="2921508"/>
              <a:ext cx="232600" cy="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E8A3E48E-62F0-3049-AA0F-51F1E875E2C6}"/>
              </a:ext>
            </a:extLst>
          </p:cNvPr>
          <p:cNvGrpSpPr/>
          <p:nvPr/>
        </p:nvGrpSpPr>
        <p:grpSpPr>
          <a:xfrm>
            <a:off x="1902052" y="4114026"/>
            <a:ext cx="1513759" cy="1135161"/>
            <a:chOff x="3977833" y="4892040"/>
            <a:chExt cx="2018345" cy="1513548"/>
          </a:xfrm>
        </p:grpSpPr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BEA4DB24-A8E0-FE46-A779-9D4CEA82DD26}"/>
                </a:ext>
              </a:extLst>
            </p:cNvPr>
            <p:cNvSpPr/>
            <p:nvPr/>
          </p:nvSpPr>
          <p:spPr>
            <a:xfrm>
              <a:off x="4952527" y="4892040"/>
              <a:ext cx="338328" cy="338328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7882B51F-E304-8B41-883B-5B5A56E3309C}"/>
                </a:ext>
              </a:extLst>
            </p:cNvPr>
            <p:cNvSpPr/>
            <p:nvPr/>
          </p:nvSpPr>
          <p:spPr>
            <a:xfrm>
              <a:off x="4316161" y="5380589"/>
              <a:ext cx="338328" cy="338328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0ADD8C55-23EF-8545-BDFA-42D3E1F448F9}"/>
                </a:ext>
              </a:extLst>
            </p:cNvPr>
            <p:cNvSpPr/>
            <p:nvPr/>
          </p:nvSpPr>
          <p:spPr>
            <a:xfrm>
              <a:off x="5657850" y="5380589"/>
              <a:ext cx="338328" cy="338328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C1BA8E5D-B81A-3C47-A2B0-BF4F64EB76C3}"/>
                </a:ext>
              </a:extLst>
            </p:cNvPr>
            <p:cNvSpPr/>
            <p:nvPr/>
          </p:nvSpPr>
          <p:spPr>
            <a:xfrm>
              <a:off x="3977833" y="6058008"/>
              <a:ext cx="338328" cy="338328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84202CF0-6AC7-CF49-B17D-E2B33348D255}"/>
                </a:ext>
              </a:extLst>
            </p:cNvPr>
            <p:cNvSpPr/>
            <p:nvPr/>
          </p:nvSpPr>
          <p:spPr>
            <a:xfrm>
              <a:off x="4585867" y="6058008"/>
              <a:ext cx="338328" cy="338328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BBE5CA88-B824-7044-BB36-B4E6F197E998}"/>
                </a:ext>
              </a:extLst>
            </p:cNvPr>
            <p:cNvSpPr/>
            <p:nvPr/>
          </p:nvSpPr>
          <p:spPr>
            <a:xfrm>
              <a:off x="5330797" y="6067260"/>
              <a:ext cx="338328" cy="338328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/>
            </a:p>
          </p:txBody>
        </p:sp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id="{98CB23FD-CE40-174B-B5A3-63F0624AA017}"/>
                </a:ext>
              </a:extLst>
            </p:cNvPr>
            <p:cNvCxnSpPr>
              <a:cxnSpLocks/>
              <a:stCxn id="96" idx="3"/>
              <a:endCxn id="97" idx="7"/>
            </p:cNvCxnSpPr>
            <p:nvPr/>
          </p:nvCxnSpPr>
          <p:spPr>
            <a:xfrm flipH="1">
              <a:off x="4604942" y="5180821"/>
              <a:ext cx="397132" cy="249315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Arrow Connector 102">
              <a:extLst>
                <a:ext uri="{FF2B5EF4-FFF2-40B4-BE49-F238E27FC236}">
                  <a16:creationId xmlns:a16="http://schemas.microsoft.com/office/drawing/2014/main" id="{39EBF037-DB0D-3344-B901-DF26F2F031EE}"/>
                </a:ext>
              </a:extLst>
            </p:cNvPr>
            <p:cNvCxnSpPr>
              <a:cxnSpLocks/>
              <a:stCxn id="96" idx="5"/>
              <a:endCxn id="98" idx="1"/>
            </p:cNvCxnSpPr>
            <p:nvPr/>
          </p:nvCxnSpPr>
          <p:spPr>
            <a:xfrm>
              <a:off x="5241308" y="5180821"/>
              <a:ext cx="466089" cy="249315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C0E6D044-C3CE-E44D-9B94-67E9062EE5F4}"/>
                </a:ext>
              </a:extLst>
            </p:cNvPr>
            <p:cNvCxnSpPr>
              <a:cxnSpLocks/>
              <a:stCxn id="97" idx="3"/>
              <a:endCxn id="99" idx="0"/>
            </p:cNvCxnSpPr>
            <p:nvPr/>
          </p:nvCxnSpPr>
          <p:spPr>
            <a:xfrm flipH="1">
              <a:off x="4146997" y="5669370"/>
              <a:ext cx="218711" cy="388638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B86FE23B-5510-7A46-B93F-3E9690216AA4}"/>
                </a:ext>
              </a:extLst>
            </p:cNvPr>
            <p:cNvCxnSpPr>
              <a:cxnSpLocks/>
              <a:stCxn id="97" idx="5"/>
              <a:endCxn id="100" idx="0"/>
            </p:cNvCxnSpPr>
            <p:nvPr/>
          </p:nvCxnSpPr>
          <p:spPr>
            <a:xfrm>
              <a:off x="4604942" y="5669370"/>
              <a:ext cx="150089" cy="388638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Arrow Connector 105">
              <a:extLst>
                <a:ext uri="{FF2B5EF4-FFF2-40B4-BE49-F238E27FC236}">
                  <a16:creationId xmlns:a16="http://schemas.microsoft.com/office/drawing/2014/main" id="{E2DCC673-1DEF-2045-9712-3678327ED427}"/>
                </a:ext>
              </a:extLst>
            </p:cNvPr>
            <p:cNvCxnSpPr>
              <a:cxnSpLocks/>
              <a:stCxn id="98" idx="3"/>
              <a:endCxn id="101" idx="0"/>
            </p:cNvCxnSpPr>
            <p:nvPr/>
          </p:nvCxnSpPr>
          <p:spPr>
            <a:xfrm flipH="1">
              <a:off x="5499961" y="5669370"/>
              <a:ext cx="207436" cy="39789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E8446939-9D27-E64D-AB07-5DC67CC179EC}"/>
                  </a:ext>
                </a:extLst>
              </p:cNvPr>
              <p:cNvSpPr txBox="1"/>
              <p:nvPr/>
            </p:nvSpPr>
            <p:spPr>
              <a:xfrm>
                <a:off x="4143061" y="2082396"/>
                <a:ext cx="3137198" cy="7155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350" b="1" dirty="0">
                    <a:solidFill>
                      <a:srgbClr val="0064A0"/>
                    </a:solidFill>
                  </a:rPr>
                  <a:t>Enqueue</a:t>
                </a:r>
                <a:r>
                  <a:rPr lang="en-US" sz="1350" dirty="0">
                    <a:solidFill>
                      <a:srgbClr val="0064A0"/>
                    </a:solidFill>
                  </a:rPr>
                  <a:t>: </a:t>
                </a:r>
                <a14:m>
                  <m:oMath xmlns:m="http://schemas.openxmlformats.org/officeDocument/2006/math">
                    <m:r>
                      <a:rPr lang="en-US" sz="1350" i="1" dirty="0">
                        <a:solidFill>
                          <a:srgbClr val="0064A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1350" i="1" dirty="0">
                        <a:solidFill>
                          <a:srgbClr val="0064A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350" i="1" dirty="0" err="1">
                        <a:solidFill>
                          <a:srgbClr val="0064A0"/>
                        </a:solidFill>
                        <a:latin typeface="Cambria Math" panose="02040503050406030204" pitchFamily="18" charset="0"/>
                      </a:rPr>
                      <m:t>𝑙𝑔</m:t>
                    </m:r>
                    <m:r>
                      <a:rPr lang="en-US" sz="1350" i="1" dirty="0">
                        <a:solidFill>
                          <a:srgbClr val="0064A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350" i="1" dirty="0">
                        <a:solidFill>
                          <a:srgbClr val="0064A0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sz="1350" dirty="0">
                    <a:solidFill>
                      <a:srgbClr val="0064A0"/>
                    </a:solidFill>
                  </a:rPr>
                  <a:t>search + </a:t>
                </a:r>
                <a14:m>
                  <m:oMath xmlns:m="http://schemas.openxmlformats.org/officeDocument/2006/math">
                    <m:r>
                      <a:rPr lang="en-US" sz="1350" i="1" dirty="0">
                        <a:solidFill>
                          <a:srgbClr val="0064A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1350" i="1" dirty="0">
                        <a:solidFill>
                          <a:srgbClr val="0064A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350" i="1" dirty="0">
                        <a:solidFill>
                          <a:srgbClr val="0064A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350" i="1" dirty="0">
                        <a:solidFill>
                          <a:srgbClr val="0064A0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sz="1350" dirty="0">
                    <a:solidFill>
                      <a:srgbClr val="0064A0"/>
                    </a:solidFill>
                  </a:rPr>
                  <a:t>shuffle</a:t>
                </a:r>
              </a:p>
              <a:p>
                <a:r>
                  <a:rPr lang="en-US" sz="1350" b="1" dirty="0">
                    <a:solidFill>
                      <a:srgbClr val="0064A0"/>
                    </a:solidFill>
                  </a:rPr>
                  <a:t>Dequeue</a:t>
                </a:r>
                <a:r>
                  <a:rPr lang="en-US" sz="1350" dirty="0">
                    <a:solidFill>
                      <a:srgbClr val="0064A0"/>
                    </a:solidFill>
                  </a:rPr>
                  <a:t>: </a:t>
                </a:r>
                <a14:m>
                  <m:oMath xmlns:m="http://schemas.openxmlformats.org/officeDocument/2006/math">
                    <m:r>
                      <a:rPr lang="en-US" sz="1350" i="1" dirty="0">
                        <a:solidFill>
                          <a:srgbClr val="0064A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1350" i="1" dirty="0">
                        <a:solidFill>
                          <a:srgbClr val="0064A0"/>
                        </a:solidFill>
                        <a:latin typeface="Cambria Math" panose="02040503050406030204" pitchFamily="18" charset="0"/>
                      </a:rPr>
                      <m:t>(1)</m:t>
                    </m:r>
                  </m:oMath>
                </a14:m>
                <a:endParaRPr lang="en-US" sz="1350" dirty="0">
                  <a:solidFill>
                    <a:srgbClr val="0064A0"/>
                  </a:solidFill>
                </a:endParaRPr>
              </a:p>
              <a:p>
                <a:r>
                  <a:rPr lang="en-US" sz="1350" b="1" dirty="0">
                    <a:solidFill>
                      <a:srgbClr val="0064A0"/>
                    </a:solidFill>
                  </a:rPr>
                  <a:t>Peek</a:t>
                </a:r>
                <a:r>
                  <a:rPr lang="en-US" sz="1350" dirty="0">
                    <a:solidFill>
                      <a:srgbClr val="0064A0"/>
                    </a:solidFill>
                  </a:rPr>
                  <a:t>: </a:t>
                </a:r>
                <a14:m>
                  <m:oMath xmlns:m="http://schemas.openxmlformats.org/officeDocument/2006/math">
                    <m:r>
                      <a:rPr lang="en-US" sz="1350" i="1" dirty="0">
                        <a:solidFill>
                          <a:srgbClr val="0064A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1350" i="1" dirty="0">
                        <a:solidFill>
                          <a:srgbClr val="0064A0"/>
                        </a:solidFill>
                        <a:latin typeface="Cambria Math" panose="02040503050406030204" pitchFamily="18" charset="0"/>
                      </a:rPr>
                      <m:t>(1)</m:t>
                    </m:r>
                  </m:oMath>
                </a14:m>
                <a:endParaRPr lang="en-US" sz="1350" dirty="0">
                  <a:solidFill>
                    <a:srgbClr val="0064A0"/>
                  </a:solidFill>
                </a:endParaRPr>
              </a:p>
            </p:txBody>
          </p:sp>
        </mc:Choice>
        <mc:Fallback xmlns="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E8446939-9D27-E64D-AB07-5DC67CC179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3061" y="2082396"/>
                <a:ext cx="3137198" cy="715581"/>
              </a:xfrm>
              <a:prstGeom prst="rect">
                <a:avLst/>
              </a:prstGeom>
              <a:blipFill>
                <a:blip r:embed="rId3"/>
                <a:stretch>
                  <a:fillRect l="-806" t="-1754" b="-70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9B6987A5-63E2-1A49-934E-E0A9F0C10DEE}"/>
                  </a:ext>
                </a:extLst>
              </p:cNvPr>
              <p:cNvSpPr txBox="1"/>
              <p:nvPr/>
            </p:nvSpPr>
            <p:spPr>
              <a:xfrm>
                <a:off x="4143061" y="3274809"/>
                <a:ext cx="3137198" cy="7155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350" b="1" dirty="0">
                    <a:solidFill>
                      <a:srgbClr val="0064A0"/>
                    </a:solidFill>
                  </a:rPr>
                  <a:t>Enqueue</a:t>
                </a:r>
                <a:r>
                  <a:rPr lang="en-US" sz="1350" dirty="0">
                    <a:solidFill>
                      <a:srgbClr val="0064A0"/>
                    </a:solidFill>
                  </a:rPr>
                  <a:t>: </a:t>
                </a:r>
                <a14:m>
                  <m:oMath xmlns:m="http://schemas.openxmlformats.org/officeDocument/2006/math">
                    <m:r>
                      <a:rPr lang="en-US" sz="1350" i="1" dirty="0">
                        <a:solidFill>
                          <a:srgbClr val="0064A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1350" i="1" dirty="0">
                        <a:solidFill>
                          <a:srgbClr val="0064A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350" i="1" dirty="0">
                        <a:solidFill>
                          <a:srgbClr val="0064A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350" i="1" dirty="0">
                        <a:solidFill>
                          <a:srgbClr val="0064A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350" dirty="0">
                  <a:solidFill>
                    <a:srgbClr val="0064A0"/>
                  </a:solidFill>
                </a:endParaRPr>
              </a:p>
              <a:p>
                <a:r>
                  <a:rPr lang="en-US" sz="1350" b="1" dirty="0">
                    <a:solidFill>
                      <a:srgbClr val="0064A0"/>
                    </a:solidFill>
                  </a:rPr>
                  <a:t>Dequeue</a:t>
                </a:r>
                <a:r>
                  <a:rPr lang="en-US" sz="1350" dirty="0">
                    <a:solidFill>
                      <a:srgbClr val="0064A0"/>
                    </a:solidFill>
                  </a:rPr>
                  <a:t>: </a:t>
                </a:r>
                <a14:m>
                  <m:oMath xmlns:m="http://schemas.openxmlformats.org/officeDocument/2006/math">
                    <m:r>
                      <a:rPr lang="en-US" sz="1350" i="1" dirty="0">
                        <a:solidFill>
                          <a:srgbClr val="0064A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1350" i="1" dirty="0">
                        <a:solidFill>
                          <a:srgbClr val="0064A0"/>
                        </a:solidFill>
                        <a:latin typeface="Cambria Math" panose="02040503050406030204" pitchFamily="18" charset="0"/>
                      </a:rPr>
                      <m:t>(1) </m:t>
                    </m:r>
                  </m:oMath>
                </a14:m>
                <a:endParaRPr lang="en-US" sz="1350" b="1" dirty="0">
                  <a:solidFill>
                    <a:srgbClr val="0064A0"/>
                  </a:solidFill>
                </a:endParaRPr>
              </a:p>
              <a:p>
                <a:r>
                  <a:rPr lang="en-US" sz="1350" b="1" dirty="0">
                    <a:solidFill>
                      <a:srgbClr val="0064A0"/>
                    </a:solidFill>
                  </a:rPr>
                  <a:t>Peek</a:t>
                </a:r>
                <a:r>
                  <a:rPr lang="en-US" sz="1350" dirty="0">
                    <a:solidFill>
                      <a:srgbClr val="0064A0"/>
                    </a:solidFill>
                  </a:rPr>
                  <a:t>: </a:t>
                </a:r>
                <a14:m>
                  <m:oMath xmlns:m="http://schemas.openxmlformats.org/officeDocument/2006/math">
                    <m:r>
                      <a:rPr lang="en-US" sz="1350" i="1" dirty="0">
                        <a:solidFill>
                          <a:srgbClr val="0064A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1350" i="1" dirty="0">
                        <a:solidFill>
                          <a:srgbClr val="0064A0"/>
                        </a:solidFill>
                        <a:latin typeface="Cambria Math" panose="02040503050406030204" pitchFamily="18" charset="0"/>
                      </a:rPr>
                      <m:t>(1)</m:t>
                    </m:r>
                  </m:oMath>
                </a14:m>
                <a:endParaRPr lang="en-US" sz="1350" dirty="0">
                  <a:solidFill>
                    <a:srgbClr val="0064A0"/>
                  </a:solidFill>
                </a:endParaRPr>
              </a:p>
            </p:txBody>
          </p:sp>
        </mc:Choice>
        <mc:Fallback xmlns="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9B6987A5-63E2-1A49-934E-E0A9F0C10D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3061" y="3274809"/>
                <a:ext cx="3137198" cy="715581"/>
              </a:xfrm>
              <a:prstGeom prst="rect">
                <a:avLst/>
              </a:prstGeom>
              <a:blipFill>
                <a:blip r:embed="rId4"/>
                <a:stretch>
                  <a:fillRect l="-806" b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9" name="Picture 108">
            <a:extLst>
              <a:ext uri="{FF2B5EF4-FFF2-40B4-BE49-F238E27FC236}">
                <a16:creationId xmlns:a16="http://schemas.microsoft.com/office/drawing/2014/main" id="{143720E4-027D-C942-9768-695B029808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6405" y="4315141"/>
            <a:ext cx="852597" cy="10718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5ADB4CBF-82AC-DD48-8174-14294588821E}"/>
                  </a:ext>
                </a:extLst>
              </p:cNvPr>
              <p:cNvSpPr txBox="1"/>
              <p:nvPr/>
            </p:nvSpPr>
            <p:spPr>
              <a:xfrm>
                <a:off x="4143061" y="4522701"/>
                <a:ext cx="3137198" cy="7155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350" b="1" dirty="0">
                    <a:solidFill>
                      <a:srgbClr val="0064A0"/>
                    </a:solidFill>
                  </a:rPr>
                  <a:t>Enqueue</a:t>
                </a:r>
                <a:r>
                  <a:rPr lang="en-US" sz="1350" dirty="0">
                    <a:solidFill>
                      <a:srgbClr val="0064A0"/>
                    </a:solidFill>
                  </a:rPr>
                  <a:t>: </a:t>
                </a:r>
                <a14:m>
                  <m:oMath xmlns:m="http://schemas.openxmlformats.org/officeDocument/2006/math">
                    <m:r>
                      <a:rPr lang="en-US" sz="1350" i="1" dirty="0">
                        <a:solidFill>
                          <a:srgbClr val="0064A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1350" i="1" dirty="0">
                        <a:solidFill>
                          <a:srgbClr val="0064A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350" i="1" dirty="0" err="1">
                        <a:solidFill>
                          <a:srgbClr val="0064A0"/>
                        </a:solidFill>
                        <a:latin typeface="Cambria Math" panose="02040503050406030204" pitchFamily="18" charset="0"/>
                      </a:rPr>
                      <m:t>𝑙𝑔</m:t>
                    </m:r>
                    <m:r>
                      <a:rPr lang="en-US" sz="1350" i="1" dirty="0">
                        <a:solidFill>
                          <a:srgbClr val="0064A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350" i="1" dirty="0">
                        <a:solidFill>
                          <a:srgbClr val="0064A0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endParaRPr lang="en-US" sz="1350" b="1" dirty="0">
                  <a:solidFill>
                    <a:srgbClr val="0064A0"/>
                  </a:solidFill>
                </a:endParaRPr>
              </a:p>
              <a:p>
                <a:r>
                  <a:rPr lang="en-US" sz="1350" b="1" dirty="0">
                    <a:solidFill>
                      <a:srgbClr val="0064A0"/>
                    </a:solidFill>
                  </a:rPr>
                  <a:t>Dequeue</a:t>
                </a:r>
                <a:r>
                  <a:rPr lang="en-US" sz="1350" dirty="0">
                    <a:solidFill>
                      <a:srgbClr val="0064A0"/>
                    </a:solidFill>
                  </a:rPr>
                  <a:t>: </a:t>
                </a:r>
                <a14:m>
                  <m:oMath xmlns:m="http://schemas.openxmlformats.org/officeDocument/2006/math">
                    <m:r>
                      <a:rPr lang="en-US" sz="1350" i="1" dirty="0">
                        <a:solidFill>
                          <a:srgbClr val="0064A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1350" i="1" dirty="0">
                        <a:solidFill>
                          <a:srgbClr val="0064A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350" i="1" dirty="0" err="1">
                        <a:solidFill>
                          <a:srgbClr val="0064A0"/>
                        </a:solidFill>
                        <a:latin typeface="Cambria Math" panose="02040503050406030204" pitchFamily="18" charset="0"/>
                      </a:rPr>
                      <m:t>𝑙𝑔</m:t>
                    </m:r>
                    <m:r>
                      <a:rPr lang="en-US" sz="1350" i="1" dirty="0">
                        <a:solidFill>
                          <a:srgbClr val="0064A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350" i="1" dirty="0">
                        <a:solidFill>
                          <a:srgbClr val="0064A0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endParaRPr lang="en-US" sz="1350" dirty="0">
                  <a:solidFill>
                    <a:srgbClr val="0064A0"/>
                  </a:solidFill>
                </a:endParaRPr>
              </a:p>
              <a:p>
                <a:r>
                  <a:rPr lang="en-US" sz="1350" b="1" dirty="0">
                    <a:solidFill>
                      <a:srgbClr val="0064A0"/>
                    </a:solidFill>
                  </a:rPr>
                  <a:t>Peek</a:t>
                </a:r>
                <a:r>
                  <a:rPr lang="en-US" sz="1350" dirty="0">
                    <a:solidFill>
                      <a:srgbClr val="0064A0"/>
                    </a:solidFill>
                  </a:rPr>
                  <a:t>: </a:t>
                </a:r>
                <a14:m>
                  <m:oMath xmlns:m="http://schemas.openxmlformats.org/officeDocument/2006/math">
                    <m:r>
                      <a:rPr lang="en-US" sz="1350" i="1" dirty="0">
                        <a:solidFill>
                          <a:srgbClr val="0064A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1350" i="1" dirty="0">
                        <a:solidFill>
                          <a:srgbClr val="0064A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350" i="1" dirty="0" err="1">
                        <a:solidFill>
                          <a:srgbClr val="0064A0"/>
                        </a:solidFill>
                        <a:latin typeface="Cambria Math" panose="02040503050406030204" pitchFamily="18" charset="0"/>
                      </a:rPr>
                      <m:t>𝑙𝑔</m:t>
                    </m:r>
                    <m:r>
                      <a:rPr lang="en-US" sz="1350" i="1" dirty="0">
                        <a:solidFill>
                          <a:srgbClr val="0064A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350" i="1" dirty="0">
                        <a:solidFill>
                          <a:srgbClr val="0064A0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endParaRPr lang="en-US" sz="1350" dirty="0">
                  <a:solidFill>
                    <a:srgbClr val="0064A0"/>
                  </a:solidFill>
                </a:endParaRPr>
              </a:p>
            </p:txBody>
          </p:sp>
        </mc:Choice>
        <mc:Fallback xmlns="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5ADB4CBF-82AC-DD48-8174-1429458882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3061" y="4522701"/>
                <a:ext cx="3137198" cy="715581"/>
              </a:xfrm>
              <a:prstGeom prst="rect">
                <a:avLst/>
              </a:prstGeom>
              <a:blipFill>
                <a:blip r:embed="rId6"/>
                <a:stretch>
                  <a:fillRect l="-806" t="-1754" b="-87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82934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" grpId="0"/>
      <p:bldP spid="108" grpId="0"/>
      <p:bldP spid="110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>
            <a:extLst>
              <a:ext uri="{FF2B5EF4-FFF2-40B4-BE49-F238E27FC236}">
                <a16:creationId xmlns:a16="http://schemas.microsoft.com/office/drawing/2014/main" id="{35A827DD-AFDB-E545-9A03-DA0F8097E2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4288"/>
          <a:stretch/>
        </p:blipFill>
        <p:spPr>
          <a:xfrm>
            <a:off x="2058385" y="2750736"/>
            <a:ext cx="2654546" cy="15499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4B1A848A-F20E-6F45-A3EF-A57BB564675B}"/>
              </a:ext>
            </a:extLst>
          </p:cNvPr>
          <p:cNvSpPr txBox="1"/>
          <p:nvPr/>
        </p:nvSpPr>
        <p:spPr>
          <a:xfrm>
            <a:off x="5281757" y="1573491"/>
            <a:ext cx="29646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solidFill>
                  <a:srgbClr val="0064A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Heap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C448C33-9A20-F34C-B9DA-013FA9B32487}"/>
              </a:ext>
            </a:extLst>
          </p:cNvPr>
          <p:cNvGrpSpPr/>
          <p:nvPr/>
        </p:nvGrpSpPr>
        <p:grpSpPr>
          <a:xfrm>
            <a:off x="2264436" y="2859337"/>
            <a:ext cx="2913094" cy="2184516"/>
            <a:chOff x="3977833" y="4892040"/>
            <a:chExt cx="2018345" cy="1513548"/>
          </a:xfrm>
        </p:grpSpPr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275369C7-65B0-9341-AF69-79E95BA57E20}"/>
                </a:ext>
              </a:extLst>
            </p:cNvPr>
            <p:cNvSpPr/>
            <p:nvPr/>
          </p:nvSpPr>
          <p:spPr>
            <a:xfrm>
              <a:off x="4952527" y="4892040"/>
              <a:ext cx="338328" cy="338328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0418864D-C125-D344-98BD-AEC91BC1668F}"/>
                </a:ext>
              </a:extLst>
            </p:cNvPr>
            <p:cNvSpPr/>
            <p:nvPr/>
          </p:nvSpPr>
          <p:spPr>
            <a:xfrm>
              <a:off x="4316161" y="5380589"/>
              <a:ext cx="338328" cy="338328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DF3B2698-20F1-7B4A-88D6-455F74458FEF}"/>
                </a:ext>
              </a:extLst>
            </p:cNvPr>
            <p:cNvSpPr/>
            <p:nvPr/>
          </p:nvSpPr>
          <p:spPr>
            <a:xfrm>
              <a:off x="5657850" y="5380589"/>
              <a:ext cx="338328" cy="338328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8233CA96-8705-2649-9183-615BD0DF732C}"/>
                </a:ext>
              </a:extLst>
            </p:cNvPr>
            <p:cNvSpPr/>
            <p:nvPr/>
          </p:nvSpPr>
          <p:spPr>
            <a:xfrm>
              <a:off x="3977833" y="6058008"/>
              <a:ext cx="338328" cy="338328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53094AD7-9346-204E-84FA-E7EFE8263728}"/>
                </a:ext>
              </a:extLst>
            </p:cNvPr>
            <p:cNvSpPr/>
            <p:nvPr/>
          </p:nvSpPr>
          <p:spPr>
            <a:xfrm>
              <a:off x="4585867" y="6058008"/>
              <a:ext cx="338328" cy="338328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03AA60F6-EB93-F442-9393-3471D94C585F}"/>
                </a:ext>
              </a:extLst>
            </p:cNvPr>
            <p:cNvSpPr/>
            <p:nvPr/>
          </p:nvSpPr>
          <p:spPr>
            <a:xfrm>
              <a:off x="5330797" y="6067260"/>
              <a:ext cx="338328" cy="338328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/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1C7AE835-6FCC-5D43-9DD5-FD6F3F0632F3}"/>
                </a:ext>
              </a:extLst>
            </p:cNvPr>
            <p:cNvCxnSpPr>
              <a:cxnSpLocks/>
              <a:stCxn id="41" idx="3"/>
              <a:endCxn id="42" idx="7"/>
            </p:cNvCxnSpPr>
            <p:nvPr/>
          </p:nvCxnSpPr>
          <p:spPr>
            <a:xfrm flipH="1">
              <a:off x="4604942" y="5180821"/>
              <a:ext cx="397132" cy="249315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4CC91679-5FB0-8342-9689-7C84BF831EBD}"/>
                </a:ext>
              </a:extLst>
            </p:cNvPr>
            <p:cNvCxnSpPr>
              <a:cxnSpLocks/>
              <a:stCxn id="41" idx="5"/>
              <a:endCxn id="43" idx="1"/>
            </p:cNvCxnSpPr>
            <p:nvPr/>
          </p:nvCxnSpPr>
          <p:spPr>
            <a:xfrm>
              <a:off x="5241308" y="5180821"/>
              <a:ext cx="466089" cy="249315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35257444-567B-504D-8452-96902A2DDCCB}"/>
                </a:ext>
              </a:extLst>
            </p:cNvPr>
            <p:cNvCxnSpPr>
              <a:cxnSpLocks/>
              <a:stCxn id="42" idx="3"/>
              <a:endCxn id="44" idx="0"/>
            </p:cNvCxnSpPr>
            <p:nvPr/>
          </p:nvCxnSpPr>
          <p:spPr>
            <a:xfrm flipH="1">
              <a:off x="4146997" y="5669370"/>
              <a:ext cx="218711" cy="388638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9E6D249A-026C-5440-B036-18784329049C}"/>
                </a:ext>
              </a:extLst>
            </p:cNvPr>
            <p:cNvCxnSpPr>
              <a:cxnSpLocks/>
              <a:stCxn id="42" idx="5"/>
              <a:endCxn id="45" idx="0"/>
            </p:cNvCxnSpPr>
            <p:nvPr/>
          </p:nvCxnSpPr>
          <p:spPr>
            <a:xfrm>
              <a:off x="4604942" y="5669370"/>
              <a:ext cx="150089" cy="388638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5D16C3F4-2A1C-2647-9727-735EA6846B34}"/>
                </a:ext>
              </a:extLst>
            </p:cNvPr>
            <p:cNvCxnSpPr>
              <a:cxnSpLocks/>
              <a:stCxn id="43" idx="3"/>
              <a:endCxn id="46" idx="0"/>
            </p:cNvCxnSpPr>
            <p:nvPr/>
          </p:nvCxnSpPr>
          <p:spPr>
            <a:xfrm flipH="1">
              <a:off x="5499961" y="5669370"/>
              <a:ext cx="207436" cy="397890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22608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F1ED6E75-2422-E94E-B30A-3C5DCD337F8D}"/>
              </a:ext>
            </a:extLst>
          </p:cNvPr>
          <p:cNvGrpSpPr/>
          <p:nvPr/>
        </p:nvGrpSpPr>
        <p:grpSpPr>
          <a:xfrm>
            <a:off x="1224704" y="2366424"/>
            <a:ext cx="2913094" cy="2171162"/>
            <a:chOff x="3977833" y="4892040"/>
            <a:chExt cx="2018345" cy="1504296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EF4580C2-6B5E-1648-8E03-D4268257646C}"/>
                </a:ext>
              </a:extLst>
            </p:cNvPr>
            <p:cNvSpPr/>
            <p:nvPr/>
          </p:nvSpPr>
          <p:spPr>
            <a:xfrm>
              <a:off x="4952527" y="4892040"/>
              <a:ext cx="338328" cy="338328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1">
                  <a:lumMod val="65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350" b="1" dirty="0">
                  <a:solidFill>
                    <a:srgbClr val="004063"/>
                  </a:solidFill>
                </a:rPr>
                <a:t>8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BD33427-6999-E144-8F27-06755B13C35C}"/>
                </a:ext>
              </a:extLst>
            </p:cNvPr>
            <p:cNvSpPr/>
            <p:nvPr/>
          </p:nvSpPr>
          <p:spPr>
            <a:xfrm>
              <a:off x="4316161" y="5380589"/>
              <a:ext cx="338328" cy="338328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1">
                  <a:lumMod val="65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350" b="1" dirty="0">
                  <a:solidFill>
                    <a:srgbClr val="004063"/>
                  </a:solidFill>
                </a:rPr>
                <a:t>7</a:t>
              </a: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8609224A-B31E-7F46-BEC3-3804AE577401}"/>
                </a:ext>
              </a:extLst>
            </p:cNvPr>
            <p:cNvSpPr/>
            <p:nvPr/>
          </p:nvSpPr>
          <p:spPr>
            <a:xfrm>
              <a:off x="5657850" y="5380589"/>
              <a:ext cx="338328" cy="338328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1">
                  <a:lumMod val="65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350" b="1" dirty="0">
                  <a:solidFill>
                    <a:srgbClr val="004063"/>
                  </a:solidFill>
                </a:rPr>
                <a:t>3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3DDB18CB-ACD7-5B43-9586-B1EE6DAF849A}"/>
                </a:ext>
              </a:extLst>
            </p:cNvPr>
            <p:cNvSpPr/>
            <p:nvPr/>
          </p:nvSpPr>
          <p:spPr>
            <a:xfrm>
              <a:off x="3977833" y="6058008"/>
              <a:ext cx="338328" cy="338328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1">
                  <a:lumMod val="65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350" b="1" dirty="0">
                  <a:solidFill>
                    <a:srgbClr val="004063"/>
                  </a:solidFill>
                </a:rPr>
                <a:t>1</a:t>
              </a: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D93CD620-CDDB-4F4A-BBE4-9767096D4931}"/>
                </a:ext>
              </a:extLst>
            </p:cNvPr>
            <p:cNvSpPr/>
            <p:nvPr/>
          </p:nvSpPr>
          <p:spPr>
            <a:xfrm>
              <a:off x="4585867" y="6058008"/>
              <a:ext cx="338328" cy="338328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1">
                  <a:lumMod val="65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350" b="1" dirty="0">
                  <a:solidFill>
                    <a:srgbClr val="004063"/>
                  </a:solidFill>
                </a:rPr>
                <a:t>4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808CE8E5-F21C-664E-87CE-00A23325391D}"/>
                </a:ext>
              </a:extLst>
            </p:cNvPr>
            <p:cNvCxnSpPr>
              <a:cxnSpLocks/>
              <a:stCxn id="19" idx="3"/>
              <a:endCxn id="20" idx="7"/>
            </p:cNvCxnSpPr>
            <p:nvPr/>
          </p:nvCxnSpPr>
          <p:spPr>
            <a:xfrm flipH="1">
              <a:off x="4604942" y="5180821"/>
              <a:ext cx="397132" cy="249315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22C868FD-88F8-8349-BF15-C43DB396754E}"/>
                </a:ext>
              </a:extLst>
            </p:cNvPr>
            <p:cNvCxnSpPr>
              <a:cxnSpLocks/>
              <a:stCxn id="19" idx="5"/>
              <a:endCxn id="21" idx="1"/>
            </p:cNvCxnSpPr>
            <p:nvPr/>
          </p:nvCxnSpPr>
          <p:spPr>
            <a:xfrm>
              <a:off x="5241308" y="5180821"/>
              <a:ext cx="466089" cy="249315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F3D9B928-F968-F643-9192-CB0D44A124E0}"/>
                </a:ext>
              </a:extLst>
            </p:cNvPr>
            <p:cNvCxnSpPr>
              <a:cxnSpLocks/>
              <a:stCxn id="20" idx="3"/>
              <a:endCxn id="22" idx="0"/>
            </p:cNvCxnSpPr>
            <p:nvPr/>
          </p:nvCxnSpPr>
          <p:spPr>
            <a:xfrm flipH="1">
              <a:off x="4146997" y="5669370"/>
              <a:ext cx="218711" cy="388638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92CB8014-46D9-724D-AFBE-E8A72BC2E071}"/>
                </a:ext>
              </a:extLst>
            </p:cNvPr>
            <p:cNvCxnSpPr>
              <a:cxnSpLocks/>
              <a:stCxn id="20" idx="5"/>
              <a:endCxn id="23" idx="0"/>
            </p:cNvCxnSpPr>
            <p:nvPr/>
          </p:nvCxnSpPr>
          <p:spPr>
            <a:xfrm>
              <a:off x="4604942" y="5669370"/>
              <a:ext cx="150089" cy="388638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B887606F-1A67-7642-8F72-FE79DEA4E8B5}"/>
              </a:ext>
            </a:extLst>
          </p:cNvPr>
          <p:cNvSpPr txBox="1"/>
          <p:nvPr/>
        </p:nvSpPr>
        <p:spPr>
          <a:xfrm>
            <a:off x="561380" y="1272438"/>
            <a:ext cx="28348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64A0"/>
                </a:solidFill>
              </a:rPr>
              <a:t>Complete binary tree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CC22C07-9FAD-A645-BEFD-BB5E62D8EA37}"/>
              </a:ext>
            </a:extLst>
          </p:cNvPr>
          <p:cNvSpPr txBox="1"/>
          <p:nvPr/>
        </p:nvSpPr>
        <p:spPr>
          <a:xfrm>
            <a:off x="5084285" y="1744439"/>
            <a:ext cx="3381220" cy="15465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rgbClr val="00649F"/>
                </a:solidFill>
              </a:rPr>
              <a:t>A full </a:t>
            </a:r>
            <a:r>
              <a:rPr lang="en-US" sz="1350" b="1" dirty="0">
                <a:solidFill>
                  <a:srgbClr val="00649F"/>
                </a:solidFill>
              </a:rPr>
              <a:t>binary tree</a:t>
            </a:r>
            <a:r>
              <a:rPr lang="en-US" sz="1350" dirty="0">
                <a:solidFill>
                  <a:srgbClr val="00649F"/>
                </a:solidFill>
              </a:rPr>
              <a:t> (sometimes proper </a:t>
            </a:r>
            <a:r>
              <a:rPr lang="en-US" sz="1350" b="1" dirty="0">
                <a:solidFill>
                  <a:srgbClr val="00649F"/>
                </a:solidFill>
              </a:rPr>
              <a:t>binary tree</a:t>
            </a:r>
            <a:r>
              <a:rPr lang="en-US" sz="1350" dirty="0">
                <a:solidFill>
                  <a:srgbClr val="00649F"/>
                </a:solidFill>
              </a:rPr>
              <a:t> or 2-</a:t>
            </a:r>
            <a:r>
              <a:rPr lang="en-US" sz="1350" b="1" dirty="0">
                <a:solidFill>
                  <a:srgbClr val="00649F"/>
                </a:solidFill>
              </a:rPr>
              <a:t>tree</a:t>
            </a:r>
            <a:r>
              <a:rPr lang="en-US" sz="1350" dirty="0">
                <a:solidFill>
                  <a:srgbClr val="00649F"/>
                </a:solidFill>
              </a:rPr>
              <a:t>) is a </a:t>
            </a:r>
            <a:r>
              <a:rPr lang="en-US" sz="1350" b="1" dirty="0">
                <a:solidFill>
                  <a:srgbClr val="00649F"/>
                </a:solidFill>
              </a:rPr>
              <a:t>tree</a:t>
            </a:r>
            <a:r>
              <a:rPr lang="en-US" sz="1350" dirty="0">
                <a:solidFill>
                  <a:srgbClr val="00649F"/>
                </a:solidFill>
              </a:rPr>
              <a:t> in which every node other than the leaves has two children. A </a:t>
            </a:r>
            <a:r>
              <a:rPr lang="en-US" sz="1350" b="1" dirty="0">
                <a:solidFill>
                  <a:srgbClr val="00649F"/>
                </a:solidFill>
              </a:rPr>
              <a:t>complete binary tree</a:t>
            </a:r>
            <a:r>
              <a:rPr lang="en-US" sz="1350" dirty="0">
                <a:solidFill>
                  <a:srgbClr val="00649F"/>
                </a:solidFill>
              </a:rPr>
              <a:t> is a </a:t>
            </a:r>
            <a:r>
              <a:rPr lang="en-US" sz="1350" b="1" dirty="0">
                <a:solidFill>
                  <a:srgbClr val="00649F"/>
                </a:solidFill>
              </a:rPr>
              <a:t>binary tree</a:t>
            </a:r>
            <a:r>
              <a:rPr lang="en-US" sz="1350" dirty="0">
                <a:solidFill>
                  <a:srgbClr val="00649F"/>
                </a:solidFill>
              </a:rPr>
              <a:t> in which every level, except possibly the last, is completely filled, and all nodes are as far left as possible.</a:t>
            </a:r>
            <a:endParaRPr lang="en-US" sz="2400" dirty="0">
              <a:solidFill>
                <a:srgbClr val="00649F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CA1D87C-B8EB-C24C-BF52-EE981288CD65}"/>
              </a:ext>
            </a:extLst>
          </p:cNvPr>
          <p:cNvSpPr txBox="1"/>
          <p:nvPr/>
        </p:nvSpPr>
        <p:spPr>
          <a:xfrm>
            <a:off x="5247802" y="3899233"/>
            <a:ext cx="296087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i="1" dirty="0">
                <a:solidFill>
                  <a:srgbClr val="0064A0"/>
                </a:solidFill>
              </a:rPr>
              <a:t>Not necessarily a binary search tree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318BFA3-DADA-D04E-AAC9-93D92593F556}"/>
              </a:ext>
            </a:extLst>
          </p:cNvPr>
          <p:cNvSpPr txBox="1"/>
          <p:nvPr/>
        </p:nvSpPr>
        <p:spPr>
          <a:xfrm>
            <a:off x="5247802" y="3899233"/>
            <a:ext cx="296087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i="1" dirty="0">
                <a:solidFill>
                  <a:srgbClr val="0064A0"/>
                </a:solidFill>
              </a:rPr>
              <a:t>Not </a:t>
            </a:r>
            <a:r>
              <a:rPr lang="en-US" sz="1500" i="1" strike="sngStrike" dirty="0">
                <a:solidFill>
                  <a:srgbClr val="0064A0"/>
                </a:solidFill>
              </a:rPr>
              <a:t>necessarily</a:t>
            </a:r>
            <a:r>
              <a:rPr lang="en-US" sz="1500" i="1" dirty="0">
                <a:solidFill>
                  <a:srgbClr val="0064A0"/>
                </a:solidFill>
              </a:rPr>
              <a:t> a binary search tree</a:t>
            </a:r>
          </a:p>
        </p:txBody>
      </p:sp>
    </p:spTree>
    <p:extLst>
      <p:ext uri="{BB962C8B-B14F-4D97-AF65-F5344CB8AC3E}">
        <p14:creationId xmlns:p14="http://schemas.microsoft.com/office/powerpoint/2010/main" val="3923890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  <p:bldP spid="31" grpId="0"/>
      <p:bldP spid="32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>
            <a:extLst>
              <a:ext uri="{FF2B5EF4-FFF2-40B4-BE49-F238E27FC236}">
                <a16:creationId xmlns:a16="http://schemas.microsoft.com/office/drawing/2014/main" id="{B887606F-1A67-7642-8F72-FE79DEA4E8B5}"/>
              </a:ext>
            </a:extLst>
          </p:cNvPr>
          <p:cNvSpPr txBox="1"/>
          <p:nvPr/>
        </p:nvSpPr>
        <p:spPr>
          <a:xfrm>
            <a:off x="4826275" y="1484681"/>
            <a:ext cx="29775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64A0"/>
                </a:solidFill>
              </a:rPr>
              <a:t>Complete binary tree?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DAF63CFA-3FCD-A340-8365-ADE126F6C9A7}"/>
              </a:ext>
            </a:extLst>
          </p:cNvPr>
          <p:cNvGrpSpPr/>
          <p:nvPr/>
        </p:nvGrpSpPr>
        <p:grpSpPr>
          <a:xfrm>
            <a:off x="1640619" y="2403220"/>
            <a:ext cx="2740450" cy="2171162"/>
            <a:chOff x="3977833" y="4892040"/>
            <a:chExt cx="1898728" cy="1504296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BA6A0AA0-F187-F04A-88AD-F695D9C9E436}"/>
                </a:ext>
              </a:extLst>
            </p:cNvPr>
            <p:cNvSpPr/>
            <p:nvPr/>
          </p:nvSpPr>
          <p:spPr>
            <a:xfrm>
              <a:off x="4952527" y="4892040"/>
              <a:ext cx="338328" cy="338328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1">
                  <a:lumMod val="50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 b="1" dirty="0">
                <a:solidFill>
                  <a:srgbClr val="0070C0"/>
                </a:solidFill>
              </a:endParaRP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F49F6C8E-C9B9-6F43-B40C-0D18A8745324}"/>
                </a:ext>
              </a:extLst>
            </p:cNvPr>
            <p:cNvSpPr/>
            <p:nvPr/>
          </p:nvSpPr>
          <p:spPr>
            <a:xfrm>
              <a:off x="4316161" y="5380589"/>
              <a:ext cx="338328" cy="338328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1">
                  <a:lumMod val="50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 b="1" dirty="0">
                <a:solidFill>
                  <a:srgbClr val="0070C0"/>
                </a:solidFill>
              </a:endParaRP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93E61A6E-7A31-824C-BFE4-3E189B834F9B}"/>
                </a:ext>
              </a:extLst>
            </p:cNvPr>
            <p:cNvSpPr/>
            <p:nvPr/>
          </p:nvSpPr>
          <p:spPr>
            <a:xfrm>
              <a:off x="5538233" y="5329076"/>
              <a:ext cx="338328" cy="338328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1">
                  <a:lumMod val="50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 b="1" dirty="0">
                <a:solidFill>
                  <a:srgbClr val="0070C0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FFADE0BD-C8E7-F840-9EF4-BE949AF76EC6}"/>
                </a:ext>
              </a:extLst>
            </p:cNvPr>
            <p:cNvSpPr/>
            <p:nvPr/>
          </p:nvSpPr>
          <p:spPr>
            <a:xfrm>
              <a:off x="3977833" y="6058008"/>
              <a:ext cx="338328" cy="338328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1">
                  <a:lumMod val="50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 b="1" dirty="0">
                <a:solidFill>
                  <a:srgbClr val="0070C0"/>
                </a:solidFill>
              </a:endParaRP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0EDA2E68-FD12-E74B-9FD9-AD3494BCBFB9}"/>
                </a:ext>
              </a:extLst>
            </p:cNvPr>
            <p:cNvSpPr/>
            <p:nvPr/>
          </p:nvSpPr>
          <p:spPr>
            <a:xfrm>
              <a:off x="4585867" y="6058008"/>
              <a:ext cx="338328" cy="338328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1">
                  <a:lumMod val="50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 b="1" dirty="0">
                <a:solidFill>
                  <a:srgbClr val="0070C0"/>
                </a:solidFill>
              </a:endParaRP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AE9AFBDD-AE1C-9048-A5DC-28E95C0436F1}"/>
                </a:ext>
              </a:extLst>
            </p:cNvPr>
            <p:cNvCxnSpPr>
              <a:cxnSpLocks/>
              <a:stCxn id="34" idx="3"/>
              <a:endCxn id="35" idx="7"/>
            </p:cNvCxnSpPr>
            <p:nvPr/>
          </p:nvCxnSpPr>
          <p:spPr>
            <a:xfrm flipH="1">
              <a:off x="4604942" y="5180821"/>
              <a:ext cx="397132" cy="249315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1E9F57A5-2735-9F4B-B5B1-1E7B6981499E}"/>
                </a:ext>
              </a:extLst>
            </p:cNvPr>
            <p:cNvCxnSpPr>
              <a:cxnSpLocks/>
              <a:stCxn id="34" idx="5"/>
              <a:endCxn id="36" idx="1"/>
            </p:cNvCxnSpPr>
            <p:nvPr/>
          </p:nvCxnSpPr>
          <p:spPr>
            <a:xfrm>
              <a:off x="5241308" y="5180821"/>
              <a:ext cx="346472" cy="197802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163DA932-959C-F544-9D94-487A1FE8176C}"/>
                </a:ext>
              </a:extLst>
            </p:cNvPr>
            <p:cNvCxnSpPr>
              <a:cxnSpLocks/>
              <a:stCxn id="35" idx="3"/>
              <a:endCxn id="37" idx="0"/>
            </p:cNvCxnSpPr>
            <p:nvPr/>
          </p:nvCxnSpPr>
          <p:spPr>
            <a:xfrm flipH="1">
              <a:off x="4146997" y="5669370"/>
              <a:ext cx="218711" cy="388638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0A0100A2-AC0F-4040-A7F7-5D7C473CCD8E}"/>
                </a:ext>
              </a:extLst>
            </p:cNvPr>
            <p:cNvCxnSpPr>
              <a:cxnSpLocks/>
              <a:stCxn id="35" idx="5"/>
              <a:endCxn id="38" idx="0"/>
            </p:cNvCxnSpPr>
            <p:nvPr/>
          </p:nvCxnSpPr>
          <p:spPr>
            <a:xfrm>
              <a:off x="4604942" y="5669370"/>
              <a:ext cx="150089" cy="388638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A68BDDEC-D8A4-F743-9C3B-3F2F2A3436E2}"/>
              </a:ext>
            </a:extLst>
          </p:cNvPr>
          <p:cNvGrpSpPr/>
          <p:nvPr/>
        </p:nvGrpSpPr>
        <p:grpSpPr>
          <a:xfrm>
            <a:off x="3291559" y="3450797"/>
            <a:ext cx="672710" cy="1123585"/>
            <a:chOff x="3032077" y="3311616"/>
            <a:chExt cx="896947" cy="1498113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BB675D1A-A9F0-064A-A083-043A4081921F}"/>
                </a:ext>
              </a:extLst>
            </p:cNvPr>
            <p:cNvSpPr/>
            <p:nvPr/>
          </p:nvSpPr>
          <p:spPr>
            <a:xfrm>
              <a:off x="3032077" y="4158647"/>
              <a:ext cx="651082" cy="651082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1">
                  <a:lumMod val="50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 b="1" dirty="0">
                <a:solidFill>
                  <a:srgbClr val="0070C0"/>
                </a:solidFill>
              </a:endParaRPr>
            </a:p>
          </p:txBody>
        </p: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D0DADF85-68F2-E544-B01C-48AE35C675B3}"/>
                </a:ext>
              </a:extLst>
            </p:cNvPr>
            <p:cNvCxnSpPr>
              <a:cxnSpLocks/>
              <a:stCxn id="36" idx="3"/>
              <a:endCxn id="44" idx="0"/>
            </p:cNvCxnSpPr>
            <p:nvPr/>
          </p:nvCxnSpPr>
          <p:spPr>
            <a:xfrm flipH="1">
              <a:off x="3357618" y="3311616"/>
              <a:ext cx="571406" cy="847031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D5EC0A06-D5C3-9D4B-908E-0E6D4827245C}"/>
              </a:ext>
            </a:extLst>
          </p:cNvPr>
          <p:cNvGrpSpPr/>
          <p:nvPr/>
        </p:nvGrpSpPr>
        <p:grpSpPr>
          <a:xfrm>
            <a:off x="1158506" y="4502870"/>
            <a:ext cx="553625" cy="993178"/>
            <a:chOff x="649156" y="4860826"/>
            <a:chExt cx="738167" cy="1324237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B47C0CA-56FF-4640-9911-FE49E9B6DDDE}"/>
                </a:ext>
              </a:extLst>
            </p:cNvPr>
            <p:cNvSpPr/>
            <p:nvPr/>
          </p:nvSpPr>
          <p:spPr>
            <a:xfrm>
              <a:off x="649156" y="5533981"/>
              <a:ext cx="651082" cy="651082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1">
                  <a:lumMod val="50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 b="1" dirty="0">
                <a:solidFill>
                  <a:srgbClr val="0070C0"/>
                </a:solidFill>
              </a:endParaRP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F2334B05-2C8F-7E4D-8E94-CDB5089A1F29}"/>
                </a:ext>
              </a:extLst>
            </p:cNvPr>
            <p:cNvCxnSpPr>
              <a:cxnSpLocks/>
              <a:stCxn id="37" idx="3"/>
              <a:endCxn id="47" idx="0"/>
            </p:cNvCxnSpPr>
            <p:nvPr/>
          </p:nvCxnSpPr>
          <p:spPr>
            <a:xfrm flipH="1">
              <a:off x="974697" y="4860826"/>
              <a:ext cx="412626" cy="673155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EB856816-EC8A-C346-840E-EC35E2ADDDA5}"/>
              </a:ext>
            </a:extLst>
          </p:cNvPr>
          <p:cNvGrpSpPr/>
          <p:nvPr/>
        </p:nvGrpSpPr>
        <p:grpSpPr>
          <a:xfrm>
            <a:off x="4309557" y="3450797"/>
            <a:ext cx="557092" cy="1123585"/>
            <a:chOff x="4504246" y="3305662"/>
            <a:chExt cx="742789" cy="1498113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150DAA49-097F-5A46-95A5-FC78123EEF2C}"/>
                </a:ext>
              </a:extLst>
            </p:cNvPr>
            <p:cNvSpPr/>
            <p:nvPr/>
          </p:nvSpPr>
          <p:spPr>
            <a:xfrm>
              <a:off x="4595953" y="4152693"/>
              <a:ext cx="651082" cy="651082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1">
                  <a:lumMod val="50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 b="1" dirty="0">
                <a:solidFill>
                  <a:srgbClr val="0070C0"/>
                </a:solidFill>
              </a:endParaRPr>
            </a:p>
          </p:txBody>
        </p: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DD75569E-D543-FB46-AAE2-6C427CEE66DC}"/>
                </a:ext>
              </a:extLst>
            </p:cNvPr>
            <p:cNvCxnSpPr>
              <a:cxnSpLocks/>
              <a:stCxn id="36" idx="5"/>
              <a:endCxn id="50" idx="0"/>
            </p:cNvCxnSpPr>
            <p:nvPr/>
          </p:nvCxnSpPr>
          <p:spPr>
            <a:xfrm>
              <a:off x="4504246" y="3305662"/>
              <a:ext cx="417248" cy="847031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6941E4C6-6C22-7344-B4DD-8C803D9C1691}"/>
              </a:ext>
            </a:extLst>
          </p:cNvPr>
          <p:cNvGrpSpPr/>
          <p:nvPr/>
        </p:nvGrpSpPr>
        <p:grpSpPr>
          <a:xfrm>
            <a:off x="2803248" y="4502870"/>
            <a:ext cx="559823" cy="1025042"/>
            <a:chOff x="3737663" y="4860826"/>
            <a:chExt cx="746431" cy="1366723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5E565D76-FBB8-774C-908E-8C5977717E15}"/>
                </a:ext>
              </a:extLst>
            </p:cNvPr>
            <p:cNvSpPr/>
            <p:nvPr/>
          </p:nvSpPr>
          <p:spPr>
            <a:xfrm>
              <a:off x="3737663" y="5576467"/>
              <a:ext cx="651082" cy="651082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1">
                  <a:lumMod val="50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 b="1" dirty="0">
                <a:solidFill>
                  <a:srgbClr val="0070C0"/>
                </a:solidFill>
              </a:endParaRP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76673024-9061-C24C-B0B6-F556D8AFAB30}"/>
                </a:ext>
              </a:extLst>
            </p:cNvPr>
            <p:cNvCxnSpPr>
              <a:cxnSpLocks/>
              <a:stCxn id="44" idx="3"/>
              <a:endCxn id="53" idx="0"/>
            </p:cNvCxnSpPr>
            <p:nvPr/>
          </p:nvCxnSpPr>
          <p:spPr>
            <a:xfrm flipH="1">
              <a:off x="4063204" y="4860826"/>
              <a:ext cx="420890" cy="715641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46003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>
            <a:extLst>
              <a:ext uri="{FF2B5EF4-FFF2-40B4-BE49-F238E27FC236}">
                <a16:creationId xmlns:a16="http://schemas.microsoft.com/office/drawing/2014/main" id="{02970E2F-906E-FD3F-B15A-14ADCABF47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5918" y="5864525"/>
            <a:ext cx="1914050" cy="1095948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24DE4A1-E885-5E26-A2F1-EB717D79A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Schedule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4EAFA2-30BB-9DB3-D696-9051A7BB8CF5}"/>
              </a:ext>
            </a:extLst>
          </p:cNvPr>
          <p:cNvSpPr txBox="1"/>
          <p:nvPr/>
        </p:nvSpPr>
        <p:spPr>
          <a:xfrm>
            <a:off x="381366" y="1691089"/>
            <a:ext cx="3786421" cy="2585323"/>
          </a:xfrm>
          <a:prstGeom prst="rect">
            <a:avLst/>
          </a:prstGeom>
          <a:solidFill>
            <a:schemeClr val="bg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10000"/>
                </a:solidFill>
              </a:rPr>
              <a:t>Final-</a:t>
            </a:r>
            <a:r>
              <a:rPr lang="en-US" b="1" dirty="0">
                <a:solidFill>
                  <a:srgbClr val="0070C0"/>
                </a:solidFill>
              </a:rPr>
              <a:t>homework/project</a:t>
            </a:r>
          </a:p>
          <a:p>
            <a:endParaRPr lang="en-US" b="1" dirty="0">
              <a:solidFill>
                <a:srgbClr val="010000"/>
              </a:solidFill>
            </a:endParaRPr>
          </a:p>
          <a:p>
            <a:endParaRPr lang="en-US" dirty="0">
              <a:solidFill>
                <a:srgbClr val="01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10000"/>
                </a:solidFill>
              </a:rPr>
              <a:t>4 problems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10000"/>
                </a:solidFill>
              </a:rPr>
              <a:t>2 regular (1 recursion + 1 tree)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10000"/>
                </a:solidFill>
              </a:rPr>
              <a:t>1 extra credit for homework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10000"/>
                </a:solidFill>
              </a:rPr>
              <a:t>1 has 60pt of final exam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1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10000"/>
                </a:solidFill>
              </a:rPr>
              <a:t>Due 6/10(11) (2 days after final)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12FFDC3-0229-AC6B-F6E5-2E9A28535A8E}"/>
              </a:ext>
            </a:extLst>
          </p:cNvPr>
          <p:cNvSpPr txBox="1"/>
          <p:nvPr/>
        </p:nvSpPr>
        <p:spPr>
          <a:xfrm>
            <a:off x="4534939" y="1802792"/>
            <a:ext cx="4398435" cy="2585323"/>
          </a:xfrm>
          <a:prstGeom prst="rect">
            <a:avLst/>
          </a:prstGeom>
          <a:solidFill>
            <a:schemeClr val="bg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 b="1">
                <a:solidFill>
                  <a:srgbClr val="010000"/>
                </a:solidFill>
              </a:defRPr>
            </a:lvl1pPr>
            <a:lvl2pPr marL="742950" lvl="1" indent="-285750">
              <a:buFont typeface="Arial" panose="020B0604020202020204" pitchFamily="34" charset="0"/>
              <a:buChar char="•"/>
              <a:defRPr sz="2000">
                <a:solidFill>
                  <a:srgbClr val="010000"/>
                </a:solidFill>
              </a:defRPr>
            </a:lvl2pPr>
          </a:lstStyle>
          <a:p>
            <a:r>
              <a:rPr lang="en-US" sz="1800" dirty="0"/>
              <a:t>Final-</a:t>
            </a:r>
            <a:r>
              <a:rPr lang="en-US" sz="1800" dirty="0">
                <a:solidFill>
                  <a:srgbClr val="FF0000"/>
                </a:solidFill>
              </a:rPr>
              <a:t>exam</a:t>
            </a:r>
          </a:p>
          <a:p>
            <a:endParaRPr lang="en-US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b="0" dirty="0"/>
              <a:t>6/8 (Wednesday) during lecture time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b="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b="0" dirty="0"/>
              <a:t>50pts (the other 50pt in the final project)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b="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b="0" dirty="0"/>
              <a:t>Same format as midterm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b="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b="0" dirty="0"/>
              <a:t>Comprehensive (everything)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497077CF-11DB-4680-73CF-BC6A36FB1270}"/>
              </a:ext>
            </a:extLst>
          </p:cNvPr>
          <p:cNvGrpSpPr/>
          <p:nvPr/>
        </p:nvGrpSpPr>
        <p:grpSpPr>
          <a:xfrm>
            <a:off x="1720221" y="5214726"/>
            <a:ext cx="5458873" cy="1076192"/>
            <a:chOff x="2432395" y="4788333"/>
            <a:chExt cx="5458873" cy="1076192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FEBD2C68-CA0C-5239-9DF4-FFB93F9381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32395" y="5302664"/>
              <a:ext cx="5198999" cy="1336"/>
            </a:xfrm>
            <a:prstGeom prst="straightConnector1">
              <a:avLst/>
            </a:prstGeom>
            <a:ln>
              <a:solidFill>
                <a:schemeClr val="accent4">
                  <a:lumMod val="50000"/>
                </a:schemeClr>
              </a:solidFill>
              <a:tail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0CF0B73-8AFC-FBAF-638E-55355753C5DE}"/>
                </a:ext>
              </a:extLst>
            </p:cNvPr>
            <p:cNvCxnSpPr/>
            <p:nvPr/>
          </p:nvCxnSpPr>
          <p:spPr>
            <a:xfrm>
              <a:off x="3142538" y="5165937"/>
              <a:ext cx="0" cy="29910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6132BBC-D835-1483-A2FD-07EC3CB5BB86}"/>
                </a:ext>
              </a:extLst>
            </p:cNvPr>
            <p:cNvCxnSpPr/>
            <p:nvPr/>
          </p:nvCxnSpPr>
          <p:spPr>
            <a:xfrm>
              <a:off x="3494162" y="5138874"/>
              <a:ext cx="0" cy="29910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FE9BBF8-A6BC-9529-7321-E05523CCC522}"/>
                </a:ext>
              </a:extLst>
            </p:cNvPr>
            <p:cNvCxnSpPr/>
            <p:nvPr/>
          </p:nvCxnSpPr>
          <p:spPr>
            <a:xfrm>
              <a:off x="3845786" y="5158814"/>
              <a:ext cx="0" cy="299103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A1B03E8D-D5CB-1993-9681-DC1CF133DE84}"/>
                </a:ext>
              </a:extLst>
            </p:cNvPr>
            <p:cNvCxnSpPr/>
            <p:nvPr/>
          </p:nvCxnSpPr>
          <p:spPr>
            <a:xfrm>
              <a:off x="4197410" y="5158814"/>
              <a:ext cx="0" cy="29910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0829F5A4-2EB7-C718-321B-ECC384F136B1}"/>
                </a:ext>
              </a:extLst>
            </p:cNvPr>
            <p:cNvCxnSpPr/>
            <p:nvPr/>
          </p:nvCxnSpPr>
          <p:spPr>
            <a:xfrm>
              <a:off x="4549034" y="5137449"/>
              <a:ext cx="0" cy="29910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536EAF9-2C9E-D115-49F5-EEBB44326EA6}"/>
                </a:ext>
              </a:extLst>
            </p:cNvPr>
            <p:cNvCxnSpPr/>
            <p:nvPr/>
          </p:nvCxnSpPr>
          <p:spPr>
            <a:xfrm>
              <a:off x="4900658" y="5158813"/>
              <a:ext cx="0" cy="29910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9A09B2D-4AE3-B373-735B-EC1EEB3FDB7A}"/>
                </a:ext>
              </a:extLst>
            </p:cNvPr>
            <p:cNvCxnSpPr>
              <a:cxnSpLocks/>
            </p:cNvCxnSpPr>
            <p:nvPr/>
          </p:nvCxnSpPr>
          <p:spPr>
            <a:xfrm>
              <a:off x="5252282" y="5131750"/>
              <a:ext cx="0" cy="29910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55B65F90-5A6D-D461-A38C-30DBA05F5048}"/>
                </a:ext>
              </a:extLst>
            </p:cNvPr>
            <p:cNvCxnSpPr/>
            <p:nvPr/>
          </p:nvCxnSpPr>
          <p:spPr>
            <a:xfrm>
              <a:off x="5603906" y="5158813"/>
              <a:ext cx="0" cy="29910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BFA7869D-5A34-21F1-6F29-681F9EB3F38F}"/>
                </a:ext>
              </a:extLst>
            </p:cNvPr>
            <p:cNvCxnSpPr/>
            <p:nvPr/>
          </p:nvCxnSpPr>
          <p:spPr>
            <a:xfrm>
              <a:off x="5955530" y="5131750"/>
              <a:ext cx="0" cy="29910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1614BC95-104E-8636-4981-DA8411997506}"/>
                </a:ext>
              </a:extLst>
            </p:cNvPr>
            <p:cNvCxnSpPr>
              <a:cxnSpLocks/>
            </p:cNvCxnSpPr>
            <p:nvPr/>
          </p:nvCxnSpPr>
          <p:spPr>
            <a:xfrm>
              <a:off x="6307154" y="5131749"/>
              <a:ext cx="0" cy="29910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B1808CD-658F-3872-147D-C293739EB267}"/>
                </a:ext>
              </a:extLst>
            </p:cNvPr>
            <p:cNvCxnSpPr/>
            <p:nvPr/>
          </p:nvCxnSpPr>
          <p:spPr>
            <a:xfrm>
              <a:off x="6658778" y="5158812"/>
              <a:ext cx="0" cy="29910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D386C63D-B161-9BE6-244E-8BEB1B51B998}"/>
                </a:ext>
              </a:extLst>
            </p:cNvPr>
            <p:cNvCxnSpPr/>
            <p:nvPr/>
          </p:nvCxnSpPr>
          <p:spPr>
            <a:xfrm>
              <a:off x="7010399" y="5131749"/>
              <a:ext cx="0" cy="29910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E959B43-B4EB-1282-4203-062BF58F2794}"/>
                </a:ext>
              </a:extLst>
            </p:cNvPr>
            <p:cNvSpPr txBox="1"/>
            <p:nvPr/>
          </p:nvSpPr>
          <p:spPr>
            <a:xfrm>
              <a:off x="3571768" y="5524708"/>
              <a:ext cx="54803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Today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7B8584A-ACAB-8D15-465A-99861212FA54}"/>
                </a:ext>
              </a:extLst>
            </p:cNvPr>
            <p:cNvSpPr txBox="1"/>
            <p:nvPr/>
          </p:nvSpPr>
          <p:spPr>
            <a:xfrm>
              <a:off x="3312691" y="4788333"/>
              <a:ext cx="36740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</a:rPr>
                <a:t>31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E438CF35-F724-5E66-BCAF-8A7D6EA18ADA}"/>
                </a:ext>
              </a:extLst>
            </p:cNvPr>
            <p:cNvSpPr txBox="1"/>
            <p:nvPr/>
          </p:nvSpPr>
          <p:spPr>
            <a:xfrm>
              <a:off x="6169135" y="4793134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</a:rPr>
                <a:t>8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E301694-EF23-B8C6-CB3F-F1B935E334EF}"/>
                </a:ext>
              </a:extLst>
            </p:cNvPr>
            <p:cNvSpPr txBox="1"/>
            <p:nvPr/>
          </p:nvSpPr>
          <p:spPr>
            <a:xfrm>
              <a:off x="6826695" y="4796879"/>
              <a:ext cx="36740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</a:rPr>
                <a:t>10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04F8790-4E81-4181-A640-3B62D37A539F}"/>
                </a:ext>
              </a:extLst>
            </p:cNvPr>
            <p:cNvSpPr txBox="1"/>
            <p:nvPr/>
          </p:nvSpPr>
          <p:spPr>
            <a:xfrm>
              <a:off x="5881524" y="5587526"/>
              <a:ext cx="85125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Final exam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F299D515-F15E-9F40-8DE1-3064B695487E}"/>
                </a:ext>
              </a:extLst>
            </p:cNvPr>
            <p:cNvSpPr txBox="1"/>
            <p:nvPr/>
          </p:nvSpPr>
          <p:spPr>
            <a:xfrm>
              <a:off x="6914141" y="5587526"/>
              <a:ext cx="97712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Final hw due</a:t>
              </a:r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F48E1117-8868-E82E-FC0E-89464790DE73}"/>
              </a:ext>
            </a:extLst>
          </p:cNvPr>
          <p:cNvSpPr txBox="1"/>
          <p:nvPr/>
        </p:nvSpPr>
        <p:spPr>
          <a:xfrm>
            <a:off x="2939915" y="5223271"/>
            <a:ext cx="4363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6/1</a:t>
            </a:r>
          </a:p>
        </p:txBody>
      </p:sp>
    </p:spTree>
    <p:extLst>
      <p:ext uri="{BB962C8B-B14F-4D97-AF65-F5344CB8AC3E}">
        <p14:creationId xmlns:p14="http://schemas.microsoft.com/office/powerpoint/2010/main" val="2345333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A69402E9-74CC-E542-A1CA-0D5BB1A4DC32}"/>
              </a:ext>
            </a:extLst>
          </p:cNvPr>
          <p:cNvGrpSpPr/>
          <p:nvPr/>
        </p:nvGrpSpPr>
        <p:grpSpPr>
          <a:xfrm>
            <a:off x="2588362" y="1203783"/>
            <a:ext cx="3708143" cy="3092828"/>
            <a:chOff x="1544674" y="2061292"/>
            <a:chExt cx="4944191" cy="4123771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7C4CBD40-09AB-8C40-9895-FE503A0B750A}"/>
                </a:ext>
              </a:extLst>
            </p:cNvPr>
            <p:cNvGrpSpPr/>
            <p:nvPr/>
          </p:nvGrpSpPr>
          <p:grpSpPr>
            <a:xfrm>
              <a:off x="2187492" y="2061292"/>
              <a:ext cx="3653933" cy="2894883"/>
              <a:chOff x="3977833" y="4892040"/>
              <a:chExt cx="1898728" cy="1504296"/>
            </a:xfrm>
          </p:grpSpPr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06D679F9-658D-2446-AC1B-814502200D30}"/>
                  </a:ext>
                </a:extLst>
              </p:cNvPr>
              <p:cNvSpPr/>
              <p:nvPr/>
            </p:nvSpPr>
            <p:spPr>
              <a:xfrm>
                <a:off x="4952527" y="4892040"/>
                <a:ext cx="338328" cy="338328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350" b="1" dirty="0">
                    <a:solidFill>
                      <a:srgbClr val="004063"/>
                    </a:solidFill>
                  </a:rPr>
                  <a:t>8</a:t>
                </a:r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2BD4FA70-01BE-1645-B014-A101E5D7D63B}"/>
                  </a:ext>
                </a:extLst>
              </p:cNvPr>
              <p:cNvSpPr/>
              <p:nvPr/>
            </p:nvSpPr>
            <p:spPr>
              <a:xfrm>
                <a:off x="4316161" y="5380589"/>
                <a:ext cx="338328" cy="338328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350" b="1" dirty="0">
                    <a:solidFill>
                      <a:srgbClr val="004063"/>
                    </a:solidFill>
                  </a:rPr>
                  <a:t>7</a:t>
                </a:r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0B2813A1-3C67-A846-9592-F7D572C5C367}"/>
                  </a:ext>
                </a:extLst>
              </p:cNvPr>
              <p:cNvSpPr/>
              <p:nvPr/>
            </p:nvSpPr>
            <p:spPr>
              <a:xfrm>
                <a:off x="5538233" y="5329076"/>
                <a:ext cx="338328" cy="338328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350" b="1" dirty="0">
                    <a:solidFill>
                      <a:srgbClr val="004063"/>
                    </a:solidFill>
                  </a:rPr>
                  <a:t>6</a:t>
                </a:r>
              </a:p>
            </p:txBody>
          </p: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98E2E715-1C23-F747-A4EE-ACE5DD7F1AB4}"/>
                  </a:ext>
                </a:extLst>
              </p:cNvPr>
              <p:cNvSpPr/>
              <p:nvPr/>
            </p:nvSpPr>
            <p:spPr>
              <a:xfrm>
                <a:off x="3977833" y="6058008"/>
                <a:ext cx="338328" cy="338328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350" b="1" dirty="0">
                    <a:solidFill>
                      <a:srgbClr val="004063"/>
                    </a:solidFill>
                  </a:rPr>
                  <a:t>4</a:t>
                </a:r>
              </a:p>
            </p:txBody>
          </p:sp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548A0E43-27AA-B24B-B8CC-C8BC63455E2B}"/>
                  </a:ext>
                </a:extLst>
              </p:cNvPr>
              <p:cNvSpPr/>
              <p:nvPr/>
            </p:nvSpPr>
            <p:spPr>
              <a:xfrm>
                <a:off x="4585867" y="6058008"/>
                <a:ext cx="338328" cy="338328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350" b="1" dirty="0">
                    <a:solidFill>
                      <a:srgbClr val="004063"/>
                    </a:solidFill>
                  </a:rPr>
                  <a:t>3</a:t>
                </a:r>
              </a:p>
            </p:txBody>
          </p:sp>
          <p:cxnSp>
            <p:nvCxnSpPr>
              <p:cNvPr id="66" name="Straight Arrow Connector 65">
                <a:extLst>
                  <a:ext uri="{FF2B5EF4-FFF2-40B4-BE49-F238E27FC236}">
                    <a16:creationId xmlns:a16="http://schemas.microsoft.com/office/drawing/2014/main" id="{5CE613DD-88E4-4F4C-A193-5983949AB780}"/>
                  </a:ext>
                </a:extLst>
              </p:cNvPr>
              <p:cNvCxnSpPr>
                <a:cxnSpLocks/>
                <a:stCxn id="61" idx="3"/>
                <a:endCxn id="62" idx="7"/>
              </p:cNvCxnSpPr>
              <p:nvPr/>
            </p:nvCxnSpPr>
            <p:spPr>
              <a:xfrm flipH="1">
                <a:off x="4604942" y="5180821"/>
                <a:ext cx="397132" cy="249315"/>
              </a:xfrm>
              <a:prstGeom prst="straightConnector1">
                <a:avLst/>
              </a:prstGeom>
              <a:ln>
                <a:solidFill>
                  <a:schemeClr val="bg1">
                    <a:lumMod val="6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Arrow Connector 66">
                <a:extLst>
                  <a:ext uri="{FF2B5EF4-FFF2-40B4-BE49-F238E27FC236}">
                    <a16:creationId xmlns:a16="http://schemas.microsoft.com/office/drawing/2014/main" id="{0ACB4E88-FD20-5748-BE92-29012724CE4E}"/>
                  </a:ext>
                </a:extLst>
              </p:cNvPr>
              <p:cNvCxnSpPr>
                <a:cxnSpLocks/>
                <a:stCxn id="61" idx="5"/>
                <a:endCxn id="63" idx="1"/>
              </p:cNvCxnSpPr>
              <p:nvPr/>
            </p:nvCxnSpPr>
            <p:spPr>
              <a:xfrm>
                <a:off x="5241308" y="5180821"/>
                <a:ext cx="346472" cy="197802"/>
              </a:xfrm>
              <a:prstGeom prst="straightConnector1">
                <a:avLst/>
              </a:prstGeom>
              <a:ln>
                <a:solidFill>
                  <a:schemeClr val="bg1">
                    <a:lumMod val="6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Arrow Connector 67">
                <a:extLst>
                  <a:ext uri="{FF2B5EF4-FFF2-40B4-BE49-F238E27FC236}">
                    <a16:creationId xmlns:a16="http://schemas.microsoft.com/office/drawing/2014/main" id="{FB3A816E-3009-C04E-AEAD-BD673EE1E225}"/>
                  </a:ext>
                </a:extLst>
              </p:cNvPr>
              <p:cNvCxnSpPr>
                <a:cxnSpLocks/>
                <a:stCxn id="62" idx="3"/>
                <a:endCxn id="64" idx="0"/>
              </p:cNvCxnSpPr>
              <p:nvPr/>
            </p:nvCxnSpPr>
            <p:spPr>
              <a:xfrm flipH="1">
                <a:off x="4146997" y="5669370"/>
                <a:ext cx="218711" cy="388638"/>
              </a:xfrm>
              <a:prstGeom prst="straightConnector1">
                <a:avLst/>
              </a:prstGeom>
              <a:ln>
                <a:solidFill>
                  <a:schemeClr val="bg1">
                    <a:lumMod val="6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Arrow Connector 68">
                <a:extLst>
                  <a:ext uri="{FF2B5EF4-FFF2-40B4-BE49-F238E27FC236}">
                    <a16:creationId xmlns:a16="http://schemas.microsoft.com/office/drawing/2014/main" id="{0DA3E666-B163-604B-8E2A-61E0035716FC}"/>
                  </a:ext>
                </a:extLst>
              </p:cNvPr>
              <p:cNvCxnSpPr>
                <a:cxnSpLocks/>
                <a:stCxn id="62" idx="5"/>
                <a:endCxn id="65" idx="0"/>
              </p:cNvCxnSpPr>
              <p:nvPr/>
            </p:nvCxnSpPr>
            <p:spPr>
              <a:xfrm>
                <a:off x="4604942" y="5669370"/>
                <a:ext cx="150089" cy="388638"/>
              </a:xfrm>
              <a:prstGeom prst="straightConnector1">
                <a:avLst/>
              </a:prstGeom>
              <a:ln>
                <a:solidFill>
                  <a:schemeClr val="bg1">
                    <a:lumMod val="6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66A6A4FE-91E2-1141-962C-83B32574BBCB}"/>
                </a:ext>
              </a:extLst>
            </p:cNvPr>
            <p:cNvGrpSpPr/>
            <p:nvPr/>
          </p:nvGrpSpPr>
          <p:grpSpPr>
            <a:xfrm>
              <a:off x="4388745" y="3458062"/>
              <a:ext cx="896947" cy="1498113"/>
              <a:chOff x="3032077" y="3311616"/>
              <a:chExt cx="896947" cy="1498113"/>
            </a:xfrm>
          </p:grpSpPr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B84AE171-38E8-3743-8B07-62A108B42EC1}"/>
                  </a:ext>
                </a:extLst>
              </p:cNvPr>
              <p:cNvSpPr/>
              <p:nvPr/>
            </p:nvSpPr>
            <p:spPr>
              <a:xfrm>
                <a:off x="3032077" y="4158647"/>
                <a:ext cx="651082" cy="651082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350" b="1" dirty="0">
                    <a:solidFill>
                      <a:srgbClr val="004063"/>
                    </a:solidFill>
                  </a:rPr>
                  <a:t>5</a:t>
                </a:r>
              </a:p>
            </p:txBody>
          </p:sp>
          <p:cxnSp>
            <p:nvCxnSpPr>
              <p:cNvPr id="60" name="Straight Arrow Connector 59">
                <a:extLst>
                  <a:ext uri="{FF2B5EF4-FFF2-40B4-BE49-F238E27FC236}">
                    <a16:creationId xmlns:a16="http://schemas.microsoft.com/office/drawing/2014/main" id="{0A53AD68-8178-5243-8079-46A0D10BE5BD}"/>
                  </a:ext>
                </a:extLst>
              </p:cNvPr>
              <p:cNvCxnSpPr>
                <a:cxnSpLocks/>
                <a:stCxn id="63" idx="3"/>
                <a:endCxn id="59" idx="0"/>
              </p:cNvCxnSpPr>
              <p:nvPr/>
            </p:nvCxnSpPr>
            <p:spPr>
              <a:xfrm flipH="1">
                <a:off x="3357618" y="3311616"/>
                <a:ext cx="571406" cy="847031"/>
              </a:xfrm>
              <a:prstGeom prst="straightConnector1">
                <a:avLst/>
              </a:prstGeom>
              <a:ln>
                <a:solidFill>
                  <a:schemeClr val="bg1">
                    <a:lumMod val="6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AD2E98C5-839D-A841-9876-45E03B866355}"/>
                </a:ext>
              </a:extLst>
            </p:cNvPr>
            <p:cNvGrpSpPr/>
            <p:nvPr/>
          </p:nvGrpSpPr>
          <p:grpSpPr>
            <a:xfrm>
              <a:off x="1544674" y="4860826"/>
              <a:ext cx="738167" cy="1324237"/>
              <a:chOff x="649156" y="4860826"/>
              <a:chExt cx="738167" cy="1324237"/>
            </a:xfrm>
          </p:grpSpPr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64DC4293-2AC8-8242-8C6A-3A38D5F397FA}"/>
                  </a:ext>
                </a:extLst>
              </p:cNvPr>
              <p:cNvSpPr/>
              <p:nvPr/>
            </p:nvSpPr>
            <p:spPr>
              <a:xfrm>
                <a:off x="649156" y="5533981"/>
                <a:ext cx="651082" cy="651082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350" b="1" dirty="0">
                    <a:solidFill>
                      <a:srgbClr val="004063"/>
                    </a:solidFill>
                  </a:rPr>
                  <a:t>1</a:t>
                </a:r>
              </a:p>
            </p:txBody>
          </p:sp>
          <p:cxnSp>
            <p:nvCxnSpPr>
              <p:cNvPr id="58" name="Straight Arrow Connector 57">
                <a:extLst>
                  <a:ext uri="{FF2B5EF4-FFF2-40B4-BE49-F238E27FC236}">
                    <a16:creationId xmlns:a16="http://schemas.microsoft.com/office/drawing/2014/main" id="{721EBB48-686A-694C-98C5-D00F56BF77B0}"/>
                  </a:ext>
                </a:extLst>
              </p:cNvPr>
              <p:cNvCxnSpPr>
                <a:cxnSpLocks/>
                <a:stCxn id="64" idx="3"/>
                <a:endCxn id="57" idx="0"/>
              </p:cNvCxnSpPr>
              <p:nvPr/>
            </p:nvCxnSpPr>
            <p:spPr>
              <a:xfrm flipH="1">
                <a:off x="974697" y="4860826"/>
                <a:ext cx="412626" cy="673155"/>
              </a:xfrm>
              <a:prstGeom prst="straightConnector1">
                <a:avLst/>
              </a:prstGeom>
              <a:ln>
                <a:solidFill>
                  <a:schemeClr val="bg1">
                    <a:lumMod val="6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55E1AC06-C512-3D4A-BAF1-ACF12D031098}"/>
                </a:ext>
              </a:extLst>
            </p:cNvPr>
            <p:cNvGrpSpPr/>
            <p:nvPr/>
          </p:nvGrpSpPr>
          <p:grpSpPr>
            <a:xfrm>
              <a:off x="5746076" y="3458062"/>
              <a:ext cx="742789" cy="1498113"/>
              <a:chOff x="4504246" y="3305662"/>
              <a:chExt cx="742789" cy="1498113"/>
            </a:xfrm>
          </p:grpSpPr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0B7C3E68-F847-6945-886C-6B7ECE4D068E}"/>
                  </a:ext>
                </a:extLst>
              </p:cNvPr>
              <p:cNvSpPr/>
              <p:nvPr/>
            </p:nvSpPr>
            <p:spPr>
              <a:xfrm>
                <a:off x="4595953" y="4152693"/>
                <a:ext cx="651082" cy="651082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350" b="1" dirty="0">
                    <a:solidFill>
                      <a:srgbClr val="004063"/>
                    </a:solidFill>
                  </a:rPr>
                  <a:t>2</a:t>
                </a:r>
              </a:p>
            </p:txBody>
          </p:sp>
          <p:cxnSp>
            <p:nvCxnSpPr>
              <p:cNvPr id="56" name="Straight Arrow Connector 55">
                <a:extLst>
                  <a:ext uri="{FF2B5EF4-FFF2-40B4-BE49-F238E27FC236}">
                    <a16:creationId xmlns:a16="http://schemas.microsoft.com/office/drawing/2014/main" id="{678BE2D0-27A0-2940-B2BA-8DD05836B567}"/>
                  </a:ext>
                </a:extLst>
              </p:cNvPr>
              <p:cNvCxnSpPr>
                <a:cxnSpLocks/>
                <a:stCxn id="63" idx="5"/>
                <a:endCxn id="55" idx="0"/>
              </p:cNvCxnSpPr>
              <p:nvPr/>
            </p:nvCxnSpPr>
            <p:spPr>
              <a:xfrm>
                <a:off x="4504246" y="3305662"/>
                <a:ext cx="417248" cy="847031"/>
              </a:xfrm>
              <a:prstGeom prst="straightConnector1">
                <a:avLst/>
              </a:prstGeom>
              <a:ln>
                <a:solidFill>
                  <a:schemeClr val="bg1">
                    <a:lumMod val="6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1B13DD79-3DCC-AB41-93CA-44D9667C90BF}"/>
              </a:ext>
            </a:extLst>
          </p:cNvPr>
          <p:cNvSpPr txBox="1"/>
          <p:nvPr/>
        </p:nvSpPr>
        <p:spPr>
          <a:xfrm>
            <a:off x="310351" y="4835538"/>
            <a:ext cx="405668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b="1" dirty="0">
                <a:solidFill>
                  <a:srgbClr val="FF442B"/>
                </a:solidFill>
              </a:rPr>
              <a:t>Complete binary tree </a:t>
            </a:r>
            <a:r>
              <a:rPr lang="en-US" sz="1350" b="1" dirty="0">
                <a:solidFill>
                  <a:srgbClr val="FF442B"/>
                </a:solidFill>
                <a:sym typeface="Wingdings" pitchFamily="2" charset="2"/>
              </a:rPr>
              <a:t> No need to use the Tree node</a:t>
            </a:r>
            <a:endParaRPr lang="en-US" sz="1350" b="1" dirty="0">
              <a:solidFill>
                <a:srgbClr val="FF442B"/>
              </a:solidFill>
            </a:endParaRP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B075C88C-1CED-3C4F-9EA3-F0C13E2CAD05}"/>
              </a:ext>
            </a:extLst>
          </p:cNvPr>
          <p:cNvGrpSpPr/>
          <p:nvPr/>
        </p:nvGrpSpPr>
        <p:grpSpPr>
          <a:xfrm>
            <a:off x="960188" y="5355961"/>
            <a:ext cx="3371641" cy="427547"/>
            <a:chOff x="1280250" y="5998281"/>
            <a:chExt cx="4495521" cy="570063"/>
          </a:xfrm>
        </p:grpSpPr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0414FE90-584D-AD4C-8880-43A4ACC86EDB}"/>
                </a:ext>
              </a:extLst>
            </p:cNvPr>
            <p:cNvGrpSpPr/>
            <p:nvPr/>
          </p:nvGrpSpPr>
          <p:grpSpPr>
            <a:xfrm>
              <a:off x="1280250" y="5998281"/>
              <a:ext cx="3371641" cy="564015"/>
              <a:chOff x="6080760" y="1773936"/>
              <a:chExt cx="2029968" cy="338328"/>
            </a:xfrm>
          </p:grpSpPr>
          <p:sp>
            <p:nvSpPr>
              <p:cNvPr id="75" name="Rounded Rectangle 74">
                <a:extLst>
                  <a:ext uri="{FF2B5EF4-FFF2-40B4-BE49-F238E27FC236}">
                    <a16:creationId xmlns:a16="http://schemas.microsoft.com/office/drawing/2014/main" id="{E06C0CF8-CA3B-3048-A538-47BEED922371}"/>
                  </a:ext>
                </a:extLst>
              </p:cNvPr>
              <p:cNvSpPr/>
              <p:nvPr/>
            </p:nvSpPr>
            <p:spPr>
              <a:xfrm>
                <a:off x="6080760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350" b="1" dirty="0">
                    <a:solidFill>
                      <a:srgbClr val="004063"/>
                    </a:solidFill>
                  </a:rPr>
                  <a:t>8</a:t>
                </a:r>
              </a:p>
            </p:txBody>
          </p:sp>
          <p:sp>
            <p:nvSpPr>
              <p:cNvPr id="76" name="Rounded Rectangle 75">
                <a:extLst>
                  <a:ext uri="{FF2B5EF4-FFF2-40B4-BE49-F238E27FC236}">
                    <a16:creationId xmlns:a16="http://schemas.microsoft.com/office/drawing/2014/main" id="{95CA848B-FE63-C648-AFDE-14059CAA5504}"/>
                  </a:ext>
                </a:extLst>
              </p:cNvPr>
              <p:cNvSpPr/>
              <p:nvPr/>
            </p:nvSpPr>
            <p:spPr>
              <a:xfrm>
                <a:off x="6419088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350" b="1" dirty="0">
                    <a:solidFill>
                      <a:srgbClr val="004063"/>
                    </a:solidFill>
                  </a:rPr>
                  <a:t>7</a:t>
                </a:r>
              </a:p>
            </p:txBody>
          </p:sp>
          <p:sp>
            <p:nvSpPr>
              <p:cNvPr id="77" name="Rounded Rectangle 76">
                <a:extLst>
                  <a:ext uri="{FF2B5EF4-FFF2-40B4-BE49-F238E27FC236}">
                    <a16:creationId xmlns:a16="http://schemas.microsoft.com/office/drawing/2014/main" id="{EB2BFD2E-459F-F24C-B45F-8E6152EDF50D}"/>
                  </a:ext>
                </a:extLst>
              </p:cNvPr>
              <p:cNvSpPr/>
              <p:nvPr/>
            </p:nvSpPr>
            <p:spPr>
              <a:xfrm>
                <a:off x="6757416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350" b="1" dirty="0">
                    <a:solidFill>
                      <a:srgbClr val="004063"/>
                    </a:solidFill>
                  </a:rPr>
                  <a:t>6</a:t>
                </a:r>
              </a:p>
            </p:txBody>
          </p:sp>
          <p:sp>
            <p:nvSpPr>
              <p:cNvPr id="78" name="Rounded Rectangle 77">
                <a:extLst>
                  <a:ext uri="{FF2B5EF4-FFF2-40B4-BE49-F238E27FC236}">
                    <a16:creationId xmlns:a16="http://schemas.microsoft.com/office/drawing/2014/main" id="{34D12216-51E7-4542-A11F-B91B52A2B903}"/>
                  </a:ext>
                </a:extLst>
              </p:cNvPr>
              <p:cNvSpPr/>
              <p:nvPr/>
            </p:nvSpPr>
            <p:spPr>
              <a:xfrm>
                <a:off x="7095744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350" b="1" dirty="0">
                    <a:solidFill>
                      <a:srgbClr val="004063"/>
                    </a:solidFill>
                  </a:rPr>
                  <a:t>4</a:t>
                </a:r>
              </a:p>
            </p:txBody>
          </p:sp>
          <p:sp>
            <p:nvSpPr>
              <p:cNvPr id="79" name="Rounded Rectangle 78">
                <a:extLst>
                  <a:ext uri="{FF2B5EF4-FFF2-40B4-BE49-F238E27FC236}">
                    <a16:creationId xmlns:a16="http://schemas.microsoft.com/office/drawing/2014/main" id="{EBF1E858-CB5B-7F44-843B-820719E6090C}"/>
                  </a:ext>
                </a:extLst>
              </p:cNvPr>
              <p:cNvSpPr/>
              <p:nvPr/>
            </p:nvSpPr>
            <p:spPr>
              <a:xfrm>
                <a:off x="7434072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350" b="1" dirty="0">
                    <a:solidFill>
                      <a:srgbClr val="004063"/>
                    </a:solidFill>
                  </a:rPr>
                  <a:t>3</a:t>
                </a:r>
              </a:p>
            </p:txBody>
          </p:sp>
          <p:sp>
            <p:nvSpPr>
              <p:cNvPr id="80" name="Rounded Rectangle 79">
                <a:extLst>
                  <a:ext uri="{FF2B5EF4-FFF2-40B4-BE49-F238E27FC236}">
                    <a16:creationId xmlns:a16="http://schemas.microsoft.com/office/drawing/2014/main" id="{D09A3FE3-8379-2148-81C6-D710D90679FF}"/>
                  </a:ext>
                </a:extLst>
              </p:cNvPr>
              <p:cNvSpPr/>
              <p:nvPr/>
            </p:nvSpPr>
            <p:spPr>
              <a:xfrm>
                <a:off x="7772400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350" b="1" dirty="0">
                    <a:solidFill>
                      <a:srgbClr val="004063"/>
                    </a:solidFill>
                  </a:rPr>
                  <a:t>5</a:t>
                </a:r>
              </a:p>
            </p:txBody>
          </p:sp>
        </p:grpSp>
        <p:sp>
          <p:nvSpPr>
            <p:cNvPr id="73" name="Rounded Rectangle 72">
              <a:extLst>
                <a:ext uri="{FF2B5EF4-FFF2-40B4-BE49-F238E27FC236}">
                  <a16:creationId xmlns:a16="http://schemas.microsoft.com/office/drawing/2014/main" id="{EE9DFB92-DE94-A941-8FA4-59C8787FA948}"/>
                </a:ext>
              </a:extLst>
            </p:cNvPr>
            <p:cNvSpPr/>
            <p:nvPr/>
          </p:nvSpPr>
          <p:spPr>
            <a:xfrm>
              <a:off x="4651891" y="6004329"/>
              <a:ext cx="561940" cy="564015"/>
            </a:xfrm>
            <a:prstGeom prst="roundRect">
              <a:avLst/>
            </a:prstGeom>
            <a:solidFill>
              <a:schemeClr val="bg2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b="1" dirty="0">
                  <a:solidFill>
                    <a:srgbClr val="004063"/>
                  </a:solidFill>
                </a:rPr>
                <a:t>2</a:t>
              </a:r>
            </a:p>
          </p:txBody>
        </p:sp>
        <p:sp>
          <p:nvSpPr>
            <p:cNvPr id="74" name="Rounded Rectangle 73">
              <a:extLst>
                <a:ext uri="{FF2B5EF4-FFF2-40B4-BE49-F238E27FC236}">
                  <a16:creationId xmlns:a16="http://schemas.microsoft.com/office/drawing/2014/main" id="{3FAA880F-2E84-B04C-ADF7-F5D20C8E223D}"/>
                </a:ext>
              </a:extLst>
            </p:cNvPr>
            <p:cNvSpPr/>
            <p:nvPr/>
          </p:nvSpPr>
          <p:spPr>
            <a:xfrm>
              <a:off x="5213831" y="6000054"/>
              <a:ext cx="561940" cy="564015"/>
            </a:xfrm>
            <a:prstGeom prst="roundRect">
              <a:avLst/>
            </a:prstGeom>
            <a:solidFill>
              <a:schemeClr val="bg2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b="1" dirty="0">
                  <a:solidFill>
                    <a:srgbClr val="004063"/>
                  </a:solidFill>
                </a:rPr>
                <a:t>1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CFB2768-DD7F-194C-B749-7869484AE4F4}"/>
              </a:ext>
            </a:extLst>
          </p:cNvPr>
          <p:cNvSpPr txBox="1"/>
          <p:nvPr/>
        </p:nvSpPr>
        <p:spPr>
          <a:xfrm>
            <a:off x="4476317" y="5641944"/>
            <a:ext cx="192552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rgbClr val="004063"/>
                </a:solidFill>
                <a:latin typeface="Ink Free" panose="03080402000500000000" pitchFamily="66" charset="0"/>
              </a:rPr>
              <a:t>What traversal is this?</a:t>
            </a:r>
          </a:p>
        </p:txBody>
      </p:sp>
    </p:spTree>
    <p:extLst>
      <p:ext uri="{BB962C8B-B14F-4D97-AF65-F5344CB8AC3E}">
        <p14:creationId xmlns:p14="http://schemas.microsoft.com/office/powerpoint/2010/main" val="2525062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/>
      <p:bldP spid="2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2B0CC355-7315-3E46-9BDD-4491846FA388}"/>
              </a:ext>
            </a:extLst>
          </p:cNvPr>
          <p:cNvGrpSpPr/>
          <p:nvPr/>
        </p:nvGrpSpPr>
        <p:grpSpPr>
          <a:xfrm>
            <a:off x="196032" y="4413646"/>
            <a:ext cx="4110688" cy="521264"/>
            <a:chOff x="1280250" y="5998281"/>
            <a:chExt cx="4495521" cy="570063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F8CA7232-9BB9-C445-AD7E-341C0B857D8E}"/>
                </a:ext>
              </a:extLst>
            </p:cNvPr>
            <p:cNvGrpSpPr/>
            <p:nvPr/>
          </p:nvGrpSpPr>
          <p:grpSpPr>
            <a:xfrm>
              <a:off x="1280250" y="5998281"/>
              <a:ext cx="3371641" cy="564015"/>
              <a:chOff x="6080760" y="1773936"/>
              <a:chExt cx="2029968" cy="338328"/>
            </a:xfrm>
          </p:grpSpPr>
          <p:sp>
            <p:nvSpPr>
              <p:cNvPr id="39" name="Rounded Rectangle 38">
                <a:extLst>
                  <a:ext uri="{FF2B5EF4-FFF2-40B4-BE49-F238E27FC236}">
                    <a16:creationId xmlns:a16="http://schemas.microsoft.com/office/drawing/2014/main" id="{EAE0EAA9-DBE5-A04F-BBEF-A9BE57E70A39}"/>
                  </a:ext>
                </a:extLst>
              </p:cNvPr>
              <p:cNvSpPr/>
              <p:nvPr/>
            </p:nvSpPr>
            <p:spPr>
              <a:xfrm>
                <a:off x="6080760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rgbClr val="004063"/>
                    </a:solidFill>
                  </a:rPr>
                  <a:t>8</a:t>
                </a:r>
              </a:p>
            </p:txBody>
          </p:sp>
          <p:sp>
            <p:nvSpPr>
              <p:cNvPr id="40" name="Rounded Rectangle 39">
                <a:extLst>
                  <a:ext uri="{FF2B5EF4-FFF2-40B4-BE49-F238E27FC236}">
                    <a16:creationId xmlns:a16="http://schemas.microsoft.com/office/drawing/2014/main" id="{7CBFD2C9-99ED-674D-A375-1BEECA166A89}"/>
                  </a:ext>
                </a:extLst>
              </p:cNvPr>
              <p:cNvSpPr/>
              <p:nvPr/>
            </p:nvSpPr>
            <p:spPr>
              <a:xfrm>
                <a:off x="6419088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rgbClr val="004063"/>
                    </a:solidFill>
                  </a:rPr>
                  <a:t>7</a:t>
                </a:r>
              </a:p>
            </p:txBody>
          </p:sp>
          <p:sp>
            <p:nvSpPr>
              <p:cNvPr id="41" name="Rounded Rectangle 40">
                <a:extLst>
                  <a:ext uri="{FF2B5EF4-FFF2-40B4-BE49-F238E27FC236}">
                    <a16:creationId xmlns:a16="http://schemas.microsoft.com/office/drawing/2014/main" id="{7B6E162C-A5C6-E840-8BE4-87FA6B7FBEED}"/>
                  </a:ext>
                </a:extLst>
              </p:cNvPr>
              <p:cNvSpPr/>
              <p:nvPr/>
            </p:nvSpPr>
            <p:spPr>
              <a:xfrm>
                <a:off x="6757416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rgbClr val="004063"/>
                    </a:solidFill>
                  </a:rPr>
                  <a:t>6</a:t>
                </a:r>
              </a:p>
            </p:txBody>
          </p:sp>
          <p:sp>
            <p:nvSpPr>
              <p:cNvPr id="42" name="Rounded Rectangle 41">
                <a:extLst>
                  <a:ext uri="{FF2B5EF4-FFF2-40B4-BE49-F238E27FC236}">
                    <a16:creationId xmlns:a16="http://schemas.microsoft.com/office/drawing/2014/main" id="{B6195909-8257-5D4B-B6BC-A723045DF891}"/>
                  </a:ext>
                </a:extLst>
              </p:cNvPr>
              <p:cNvSpPr/>
              <p:nvPr/>
            </p:nvSpPr>
            <p:spPr>
              <a:xfrm>
                <a:off x="7095744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rgbClr val="004063"/>
                    </a:solidFill>
                  </a:rPr>
                  <a:t>4</a:t>
                </a:r>
              </a:p>
            </p:txBody>
          </p:sp>
          <p:sp>
            <p:nvSpPr>
              <p:cNvPr id="43" name="Rounded Rectangle 42">
                <a:extLst>
                  <a:ext uri="{FF2B5EF4-FFF2-40B4-BE49-F238E27FC236}">
                    <a16:creationId xmlns:a16="http://schemas.microsoft.com/office/drawing/2014/main" id="{6CEEE7AA-F213-5C43-8681-313BFAB055CF}"/>
                  </a:ext>
                </a:extLst>
              </p:cNvPr>
              <p:cNvSpPr/>
              <p:nvPr/>
            </p:nvSpPr>
            <p:spPr>
              <a:xfrm>
                <a:off x="7434072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rgbClr val="004063"/>
                    </a:solidFill>
                  </a:rPr>
                  <a:t>3</a:t>
                </a:r>
              </a:p>
            </p:txBody>
          </p:sp>
          <p:sp>
            <p:nvSpPr>
              <p:cNvPr id="44" name="Rounded Rectangle 43">
                <a:extLst>
                  <a:ext uri="{FF2B5EF4-FFF2-40B4-BE49-F238E27FC236}">
                    <a16:creationId xmlns:a16="http://schemas.microsoft.com/office/drawing/2014/main" id="{74EDA96C-82FA-3149-A28C-CCA981B0C4F0}"/>
                  </a:ext>
                </a:extLst>
              </p:cNvPr>
              <p:cNvSpPr/>
              <p:nvPr/>
            </p:nvSpPr>
            <p:spPr>
              <a:xfrm>
                <a:off x="7772400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rgbClr val="004063"/>
                    </a:solidFill>
                  </a:rPr>
                  <a:t>5</a:t>
                </a:r>
              </a:p>
            </p:txBody>
          </p:sp>
        </p:grpSp>
        <p:sp>
          <p:nvSpPr>
            <p:cNvPr id="37" name="Rounded Rectangle 36">
              <a:extLst>
                <a:ext uri="{FF2B5EF4-FFF2-40B4-BE49-F238E27FC236}">
                  <a16:creationId xmlns:a16="http://schemas.microsoft.com/office/drawing/2014/main" id="{2609B90F-FFF7-914F-9BA8-A5F66B5AD7BE}"/>
                </a:ext>
              </a:extLst>
            </p:cNvPr>
            <p:cNvSpPr/>
            <p:nvPr/>
          </p:nvSpPr>
          <p:spPr>
            <a:xfrm>
              <a:off x="4651891" y="6004329"/>
              <a:ext cx="561940" cy="564015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rgbClr val="004063"/>
                  </a:solidFill>
                </a:rPr>
                <a:t>2</a:t>
              </a:r>
            </a:p>
          </p:txBody>
        </p:sp>
        <p:sp>
          <p:nvSpPr>
            <p:cNvPr id="38" name="Rounded Rectangle 37">
              <a:extLst>
                <a:ext uri="{FF2B5EF4-FFF2-40B4-BE49-F238E27FC236}">
                  <a16:creationId xmlns:a16="http://schemas.microsoft.com/office/drawing/2014/main" id="{990CE530-B8FC-D240-ACA9-17194DF4EDDC}"/>
                </a:ext>
              </a:extLst>
            </p:cNvPr>
            <p:cNvSpPr/>
            <p:nvPr/>
          </p:nvSpPr>
          <p:spPr>
            <a:xfrm>
              <a:off x="5213831" y="6000054"/>
              <a:ext cx="561940" cy="564015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rgbClr val="004063"/>
                  </a:solidFill>
                </a:rPr>
                <a:t>1</a:t>
              </a:r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CB1C4131-46FC-7747-B74F-9661ADF79DD8}"/>
              </a:ext>
            </a:extLst>
          </p:cNvPr>
          <p:cNvSpPr txBox="1"/>
          <p:nvPr/>
        </p:nvSpPr>
        <p:spPr>
          <a:xfrm>
            <a:off x="339817" y="4083923"/>
            <a:ext cx="28245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chemeClr val="accent3">
                    <a:lumMod val="65000"/>
                  </a:schemeClr>
                </a:solidFill>
              </a:rPr>
              <a:t>0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C615AA3-994A-A54B-98B8-FA2E283BB6C2}"/>
              </a:ext>
            </a:extLst>
          </p:cNvPr>
          <p:cNvSpPr txBox="1"/>
          <p:nvPr/>
        </p:nvSpPr>
        <p:spPr>
          <a:xfrm>
            <a:off x="853654" y="4083923"/>
            <a:ext cx="28245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chemeClr val="accent3">
                    <a:lumMod val="65000"/>
                  </a:schemeClr>
                </a:solidFill>
              </a:rPr>
              <a:t>1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DC2E70B-0A12-0A42-9373-CF4654B1A317}"/>
              </a:ext>
            </a:extLst>
          </p:cNvPr>
          <p:cNvSpPr txBox="1"/>
          <p:nvPr/>
        </p:nvSpPr>
        <p:spPr>
          <a:xfrm>
            <a:off x="1367490" y="4083923"/>
            <a:ext cx="28245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chemeClr val="accent3">
                    <a:lumMod val="65000"/>
                  </a:schemeClr>
                </a:solidFill>
              </a:rPr>
              <a:t>2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7A2C3C9-F38F-7A43-8620-A2A4E9205F9E}"/>
              </a:ext>
            </a:extLst>
          </p:cNvPr>
          <p:cNvSpPr txBox="1"/>
          <p:nvPr/>
        </p:nvSpPr>
        <p:spPr>
          <a:xfrm>
            <a:off x="1881326" y="4083923"/>
            <a:ext cx="22626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accent3">
                    <a:lumMod val="65000"/>
                  </a:schemeClr>
                </a:solidFill>
              </a:rPr>
              <a:t>3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7250787-2303-0C45-BEB1-CBB6F3992D36}"/>
              </a:ext>
            </a:extLst>
          </p:cNvPr>
          <p:cNvSpPr txBox="1"/>
          <p:nvPr/>
        </p:nvSpPr>
        <p:spPr>
          <a:xfrm>
            <a:off x="2388806" y="4087416"/>
            <a:ext cx="28245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chemeClr val="accent3">
                    <a:lumMod val="65000"/>
                  </a:schemeClr>
                </a:solidFill>
              </a:rPr>
              <a:t>4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8705AA2-1C4B-DF45-A36C-706303992A32}"/>
              </a:ext>
            </a:extLst>
          </p:cNvPr>
          <p:cNvSpPr txBox="1"/>
          <p:nvPr/>
        </p:nvSpPr>
        <p:spPr>
          <a:xfrm>
            <a:off x="2902642" y="4087416"/>
            <a:ext cx="28245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chemeClr val="accent3">
                    <a:lumMod val="65000"/>
                  </a:schemeClr>
                </a:solidFill>
              </a:rPr>
              <a:t>5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EA27DD4-09C3-BF47-B59F-0667180BD796}"/>
              </a:ext>
            </a:extLst>
          </p:cNvPr>
          <p:cNvSpPr txBox="1"/>
          <p:nvPr/>
        </p:nvSpPr>
        <p:spPr>
          <a:xfrm>
            <a:off x="3416479" y="4087416"/>
            <a:ext cx="28245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chemeClr val="accent3">
                    <a:lumMod val="65000"/>
                  </a:schemeClr>
                </a:solidFill>
              </a:rPr>
              <a:t>6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C9F50DD-B01C-B349-873F-B9DCDDA14591}"/>
              </a:ext>
            </a:extLst>
          </p:cNvPr>
          <p:cNvSpPr txBox="1"/>
          <p:nvPr/>
        </p:nvSpPr>
        <p:spPr>
          <a:xfrm>
            <a:off x="3930315" y="4087416"/>
            <a:ext cx="22626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accent3">
                    <a:lumMod val="65000"/>
                  </a:schemeClr>
                </a:solidFill>
              </a:rPr>
              <a:t>7</a:t>
            </a:r>
          </a:p>
        </p:txBody>
      </p:sp>
      <p:sp>
        <p:nvSpPr>
          <p:cNvPr id="53" name="Left Brace 52">
            <a:extLst>
              <a:ext uri="{FF2B5EF4-FFF2-40B4-BE49-F238E27FC236}">
                <a16:creationId xmlns:a16="http://schemas.microsoft.com/office/drawing/2014/main" id="{67184073-6362-A148-B08D-CB46EBFBF1E8}"/>
              </a:ext>
            </a:extLst>
          </p:cNvPr>
          <p:cNvSpPr/>
          <p:nvPr/>
        </p:nvSpPr>
        <p:spPr>
          <a:xfrm rot="16200000">
            <a:off x="1136216" y="4867627"/>
            <a:ext cx="268371" cy="597614"/>
          </a:xfrm>
          <a:prstGeom prst="leftBrac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54" name="Elbow Connector 53">
            <a:extLst>
              <a:ext uri="{FF2B5EF4-FFF2-40B4-BE49-F238E27FC236}">
                <a16:creationId xmlns:a16="http://schemas.microsoft.com/office/drawing/2014/main" id="{DA656D91-8A8D-CD45-B33C-6F98FC8E2035}"/>
              </a:ext>
            </a:extLst>
          </p:cNvPr>
          <p:cNvCxnSpPr>
            <a:stCxn id="53" idx="1"/>
            <a:endCxn id="39" idx="2"/>
          </p:cNvCxnSpPr>
          <p:nvPr/>
        </p:nvCxnSpPr>
        <p:spPr>
          <a:xfrm rot="5400000" flipH="1">
            <a:off x="676056" y="4706275"/>
            <a:ext cx="371241" cy="817451"/>
          </a:xfrm>
          <a:prstGeom prst="bentConnector3">
            <a:avLst>
              <a:gd name="adj1" fmla="val -55427"/>
            </a:avLst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" name="Left Brace 80">
            <a:extLst>
              <a:ext uri="{FF2B5EF4-FFF2-40B4-BE49-F238E27FC236}">
                <a16:creationId xmlns:a16="http://schemas.microsoft.com/office/drawing/2014/main" id="{CBAEF668-28ED-8E4E-B71E-855B770C7CD7}"/>
              </a:ext>
            </a:extLst>
          </p:cNvPr>
          <p:cNvSpPr/>
          <p:nvPr/>
        </p:nvSpPr>
        <p:spPr>
          <a:xfrm rot="5400000">
            <a:off x="2121225" y="3682246"/>
            <a:ext cx="268371" cy="597614"/>
          </a:xfrm>
          <a:prstGeom prst="leftBrac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82" name="Elbow Connector 81">
            <a:extLst>
              <a:ext uri="{FF2B5EF4-FFF2-40B4-BE49-F238E27FC236}">
                <a16:creationId xmlns:a16="http://schemas.microsoft.com/office/drawing/2014/main" id="{C47C6D7A-6588-9C44-8ACF-06786C3434BD}"/>
              </a:ext>
            </a:extLst>
          </p:cNvPr>
          <p:cNvCxnSpPr>
            <a:cxnSpLocks/>
            <a:stCxn id="81" idx="1"/>
            <a:endCxn id="46" idx="0"/>
          </p:cNvCxnSpPr>
          <p:nvPr/>
        </p:nvCxnSpPr>
        <p:spPr>
          <a:xfrm rot="16200000" flipH="1" flipV="1">
            <a:off x="1506617" y="3335129"/>
            <a:ext cx="237055" cy="1260532"/>
          </a:xfrm>
          <a:prstGeom prst="bentConnector3">
            <a:avLst>
              <a:gd name="adj1" fmla="val -165878"/>
            </a:avLst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7A6B1FE5-E30A-D547-93B6-9BF171554CAD}"/>
              </a:ext>
            </a:extLst>
          </p:cNvPr>
          <p:cNvSpPr txBox="1"/>
          <p:nvPr/>
        </p:nvSpPr>
        <p:spPr>
          <a:xfrm>
            <a:off x="4919862" y="4854992"/>
            <a:ext cx="1109599" cy="10618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 dirty="0">
                <a:solidFill>
                  <a:srgbClr val="004063"/>
                </a:solidFill>
              </a:rPr>
              <a:t>0 </a:t>
            </a:r>
            <a:r>
              <a:rPr lang="en-US" sz="2100" b="1" dirty="0">
                <a:solidFill>
                  <a:srgbClr val="004063"/>
                </a:solidFill>
                <a:sym typeface="Wingdings" pitchFamily="2" charset="2"/>
              </a:rPr>
              <a:t> 1, 2</a:t>
            </a:r>
          </a:p>
          <a:p>
            <a:r>
              <a:rPr lang="en-US" sz="2100" b="1" dirty="0">
                <a:solidFill>
                  <a:srgbClr val="004063"/>
                </a:solidFill>
                <a:sym typeface="Wingdings" pitchFamily="2" charset="2"/>
              </a:rPr>
              <a:t>1  3, 4</a:t>
            </a:r>
          </a:p>
          <a:p>
            <a:r>
              <a:rPr lang="en-US" sz="2100" b="1" dirty="0">
                <a:solidFill>
                  <a:srgbClr val="004063"/>
                </a:solidFill>
                <a:sym typeface="Wingdings" pitchFamily="2" charset="2"/>
              </a:rPr>
              <a:t>2  5, 6</a:t>
            </a:r>
            <a:endParaRPr lang="en-US" sz="2100" b="1" dirty="0">
              <a:solidFill>
                <a:srgbClr val="004063"/>
              </a:solidFill>
            </a:endParaRP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95101F43-8C8B-294F-BD2C-46BC18769740}"/>
              </a:ext>
            </a:extLst>
          </p:cNvPr>
          <p:cNvGrpSpPr/>
          <p:nvPr/>
        </p:nvGrpSpPr>
        <p:grpSpPr>
          <a:xfrm>
            <a:off x="5096040" y="991095"/>
            <a:ext cx="3708143" cy="3092828"/>
            <a:chOff x="1544674" y="2061292"/>
            <a:chExt cx="4944191" cy="4123771"/>
          </a:xfrm>
        </p:grpSpPr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8724F78C-4F82-5D46-9073-EE45C3ACF8CC}"/>
                </a:ext>
              </a:extLst>
            </p:cNvPr>
            <p:cNvGrpSpPr/>
            <p:nvPr/>
          </p:nvGrpSpPr>
          <p:grpSpPr>
            <a:xfrm>
              <a:off x="2187492" y="2061292"/>
              <a:ext cx="3653933" cy="2894883"/>
              <a:chOff x="3977833" y="4892040"/>
              <a:chExt cx="1898728" cy="1504296"/>
            </a:xfrm>
          </p:grpSpPr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16F1450B-9AC1-9641-A1F2-3186F1316CDE}"/>
                  </a:ext>
                </a:extLst>
              </p:cNvPr>
              <p:cNvSpPr/>
              <p:nvPr/>
            </p:nvSpPr>
            <p:spPr>
              <a:xfrm>
                <a:off x="4952527" y="4892040"/>
                <a:ext cx="338328" cy="338328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350" b="1" dirty="0">
                    <a:solidFill>
                      <a:srgbClr val="004063"/>
                    </a:solidFill>
                  </a:rPr>
                  <a:t>8</a:t>
                </a:r>
              </a:p>
            </p:txBody>
          </p:sp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AAEF4272-7FF5-C642-BF09-5EA0334B6380}"/>
                  </a:ext>
                </a:extLst>
              </p:cNvPr>
              <p:cNvSpPr/>
              <p:nvPr/>
            </p:nvSpPr>
            <p:spPr>
              <a:xfrm>
                <a:off x="4316161" y="5380589"/>
                <a:ext cx="338328" cy="338328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350" b="1" dirty="0">
                    <a:solidFill>
                      <a:srgbClr val="004063"/>
                    </a:solidFill>
                  </a:rPr>
                  <a:t>7</a:t>
                </a:r>
              </a:p>
            </p:txBody>
          </p:sp>
          <p:sp>
            <p:nvSpPr>
              <p:cNvPr id="97" name="Oval 96">
                <a:extLst>
                  <a:ext uri="{FF2B5EF4-FFF2-40B4-BE49-F238E27FC236}">
                    <a16:creationId xmlns:a16="http://schemas.microsoft.com/office/drawing/2014/main" id="{52686153-F476-124E-AC6C-50B4259ABBC8}"/>
                  </a:ext>
                </a:extLst>
              </p:cNvPr>
              <p:cNvSpPr/>
              <p:nvPr/>
            </p:nvSpPr>
            <p:spPr>
              <a:xfrm>
                <a:off x="5538233" y="5329076"/>
                <a:ext cx="338328" cy="338328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350" b="1" dirty="0">
                    <a:solidFill>
                      <a:srgbClr val="004063"/>
                    </a:solidFill>
                  </a:rPr>
                  <a:t>6</a:t>
                </a:r>
              </a:p>
            </p:txBody>
          </p:sp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91086751-C2EC-8546-B0FF-26DF0D9E526A}"/>
                  </a:ext>
                </a:extLst>
              </p:cNvPr>
              <p:cNvSpPr/>
              <p:nvPr/>
            </p:nvSpPr>
            <p:spPr>
              <a:xfrm>
                <a:off x="3977833" y="6058008"/>
                <a:ext cx="338328" cy="338328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350" b="1" dirty="0">
                    <a:solidFill>
                      <a:srgbClr val="004063"/>
                    </a:solidFill>
                  </a:rPr>
                  <a:t>4</a:t>
                </a:r>
              </a:p>
            </p:txBody>
          </p:sp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6F224A2D-4DA3-7345-B967-0E5DD35F25D3}"/>
                  </a:ext>
                </a:extLst>
              </p:cNvPr>
              <p:cNvSpPr/>
              <p:nvPr/>
            </p:nvSpPr>
            <p:spPr>
              <a:xfrm>
                <a:off x="4585867" y="6058008"/>
                <a:ext cx="338328" cy="338328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350" b="1" dirty="0">
                    <a:solidFill>
                      <a:srgbClr val="004063"/>
                    </a:solidFill>
                  </a:rPr>
                  <a:t>3</a:t>
                </a:r>
              </a:p>
            </p:txBody>
          </p:sp>
          <p:cxnSp>
            <p:nvCxnSpPr>
              <p:cNvPr id="100" name="Straight Arrow Connector 99">
                <a:extLst>
                  <a:ext uri="{FF2B5EF4-FFF2-40B4-BE49-F238E27FC236}">
                    <a16:creationId xmlns:a16="http://schemas.microsoft.com/office/drawing/2014/main" id="{321DD151-B34B-1B4B-826D-1E02EBBB560B}"/>
                  </a:ext>
                </a:extLst>
              </p:cNvPr>
              <p:cNvCxnSpPr>
                <a:cxnSpLocks/>
                <a:stCxn id="95" idx="3"/>
                <a:endCxn id="96" idx="7"/>
              </p:cNvCxnSpPr>
              <p:nvPr/>
            </p:nvCxnSpPr>
            <p:spPr>
              <a:xfrm flipH="1">
                <a:off x="4604942" y="5180821"/>
                <a:ext cx="397132" cy="249315"/>
              </a:xfrm>
              <a:prstGeom prst="straightConnector1">
                <a:avLst/>
              </a:prstGeom>
              <a:ln>
                <a:solidFill>
                  <a:schemeClr val="bg1">
                    <a:lumMod val="6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Arrow Connector 100">
                <a:extLst>
                  <a:ext uri="{FF2B5EF4-FFF2-40B4-BE49-F238E27FC236}">
                    <a16:creationId xmlns:a16="http://schemas.microsoft.com/office/drawing/2014/main" id="{69889D5A-0A14-4B45-BE22-D5711C651C90}"/>
                  </a:ext>
                </a:extLst>
              </p:cNvPr>
              <p:cNvCxnSpPr>
                <a:cxnSpLocks/>
                <a:stCxn id="95" idx="5"/>
                <a:endCxn id="97" idx="1"/>
              </p:cNvCxnSpPr>
              <p:nvPr/>
            </p:nvCxnSpPr>
            <p:spPr>
              <a:xfrm>
                <a:off x="5241308" y="5180821"/>
                <a:ext cx="346472" cy="197802"/>
              </a:xfrm>
              <a:prstGeom prst="straightConnector1">
                <a:avLst/>
              </a:prstGeom>
              <a:ln>
                <a:solidFill>
                  <a:schemeClr val="bg1">
                    <a:lumMod val="6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Arrow Connector 101">
                <a:extLst>
                  <a:ext uri="{FF2B5EF4-FFF2-40B4-BE49-F238E27FC236}">
                    <a16:creationId xmlns:a16="http://schemas.microsoft.com/office/drawing/2014/main" id="{1CB9F740-BA88-804C-8401-B651345F3254}"/>
                  </a:ext>
                </a:extLst>
              </p:cNvPr>
              <p:cNvCxnSpPr>
                <a:cxnSpLocks/>
                <a:stCxn id="96" idx="3"/>
                <a:endCxn id="98" idx="0"/>
              </p:cNvCxnSpPr>
              <p:nvPr/>
            </p:nvCxnSpPr>
            <p:spPr>
              <a:xfrm flipH="1">
                <a:off x="4146997" y="5669370"/>
                <a:ext cx="218711" cy="388638"/>
              </a:xfrm>
              <a:prstGeom prst="straightConnector1">
                <a:avLst/>
              </a:prstGeom>
              <a:ln>
                <a:solidFill>
                  <a:schemeClr val="bg1">
                    <a:lumMod val="6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Arrow Connector 102">
                <a:extLst>
                  <a:ext uri="{FF2B5EF4-FFF2-40B4-BE49-F238E27FC236}">
                    <a16:creationId xmlns:a16="http://schemas.microsoft.com/office/drawing/2014/main" id="{F99FF2C2-9558-CE47-87CE-9B0C0F9C5967}"/>
                  </a:ext>
                </a:extLst>
              </p:cNvPr>
              <p:cNvCxnSpPr>
                <a:cxnSpLocks/>
                <a:stCxn id="96" idx="5"/>
                <a:endCxn id="99" idx="0"/>
              </p:cNvCxnSpPr>
              <p:nvPr/>
            </p:nvCxnSpPr>
            <p:spPr>
              <a:xfrm>
                <a:off x="4604942" y="5669370"/>
                <a:ext cx="150089" cy="388638"/>
              </a:xfrm>
              <a:prstGeom prst="straightConnector1">
                <a:avLst/>
              </a:prstGeom>
              <a:ln>
                <a:solidFill>
                  <a:schemeClr val="bg1">
                    <a:lumMod val="6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978FE6AC-89B9-4148-AB03-1DC9E350ACFA}"/>
                </a:ext>
              </a:extLst>
            </p:cNvPr>
            <p:cNvGrpSpPr/>
            <p:nvPr/>
          </p:nvGrpSpPr>
          <p:grpSpPr>
            <a:xfrm>
              <a:off x="4388745" y="3458062"/>
              <a:ext cx="896947" cy="1498113"/>
              <a:chOff x="3032077" y="3311616"/>
              <a:chExt cx="896947" cy="1498113"/>
            </a:xfrm>
          </p:grpSpPr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4C16230C-A116-5F45-BA9D-76BB60CA9985}"/>
                  </a:ext>
                </a:extLst>
              </p:cNvPr>
              <p:cNvSpPr/>
              <p:nvPr/>
            </p:nvSpPr>
            <p:spPr>
              <a:xfrm>
                <a:off x="3032077" y="4158647"/>
                <a:ext cx="651082" cy="651082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350" b="1" dirty="0">
                    <a:solidFill>
                      <a:srgbClr val="004063"/>
                    </a:solidFill>
                  </a:rPr>
                  <a:t>5</a:t>
                </a:r>
              </a:p>
            </p:txBody>
          </p:sp>
          <p:cxnSp>
            <p:nvCxnSpPr>
              <p:cNvPr id="94" name="Straight Arrow Connector 93">
                <a:extLst>
                  <a:ext uri="{FF2B5EF4-FFF2-40B4-BE49-F238E27FC236}">
                    <a16:creationId xmlns:a16="http://schemas.microsoft.com/office/drawing/2014/main" id="{01CEB5AA-09F7-564B-8CB9-477F5DECBD19}"/>
                  </a:ext>
                </a:extLst>
              </p:cNvPr>
              <p:cNvCxnSpPr>
                <a:cxnSpLocks/>
                <a:stCxn id="97" idx="3"/>
                <a:endCxn id="93" idx="0"/>
              </p:cNvCxnSpPr>
              <p:nvPr/>
            </p:nvCxnSpPr>
            <p:spPr>
              <a:xfrm flipH="1">
                <a:off x="3357618" y="3311616"/>
                <a:ext cx="571406" cy="847031"/>
              </a:xfrm>
              <a:prstGeom prst="straightConnector1">
                <a:avLst/>
              </a:prstGeom>
              <a:ln>
                <a:solidFill>
                  <a:schemeClr val="bg1">
                    <a:lumMod val="6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94FE1686-62DC-474D-AD1A-8C93AA9E6765}"/>
                </a:ext>
              </a:extLst>
            </p:cNvPr>
            <p:cNvGrpSpPr/>
            <p:nvPr/>
          </p:nvGrpSpPr>
          <p:grpSpPr>
            <a:xfrm>
              <a:off x="1544674" y="4860826"/>
              <a:ext cx="738167" cy="1324237"/>
              <a:chOff x="649156" y="4860826"/>
              <a:chExt cx="738167" cy="1324237"/>
            </a:xfrm>
          </p:grpSpPr>
          <p:sp>
            <p:nvSpPr>
              <p:cNvPr id="91" name="Oval 90">
                <a:extLst>
                  <a:ext uri="{FF2B5EF4-FFF2-40B4-BE49-F238E27FC236}">
                    <a16:creationId xmlns:a16="http://schemas.microsoft.com/office/drawing/2014/main" id="{FDA7C92A-391C-A84F-ADB9-06FCA5B2BC7D}"/>
                  </a:ext>
                </a:extLst>
              </p:cNvPr>
              <p:cNvSpPr/>
              <p:nvPr/>
            </p:nvSpPr>
            <p:spPr>
              <a:xfrm>
                <a:off x="649156" y="5533981"/>
                <a:ext cx="651082" cy="651082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350" b="1" dirty="0">
                    <a:solidFill>
                      <a:srgbClr val="004063"/>
                    </a:solidFill>
                  </a:rPr>
                  <a:t>1</a:t>
                </a:r>
              </a:p>
            </p:txBody>
          </p:sp>
          <p:cxnSp>
            <p:nvCxnSpPr>
              <p:cNvPr id="92" name="Straight Arrow Connector 91">
                <a:extLst>
                  <a:ext uri="{FF2B5EF4-FFF2-40B4-BE49-F238E27FC236}">
                    <a16:creationId xmlns:a16="http://schemas.microsoft.com/office/drawing/2014/main" id="{FCBB6200-3F63-7D4F-827D-9DC4A000A790}"/>
                  </a:ext>
                </a:extLst>
              </p:cNvPr>
              <p:cNvCxnSpPr>
                <a:cxnSpLocks/>
                <a:stCxn id="98" idx="3"/>
                <a:endCxn id="91" idx="0"/>
              </p:cNvCxnSpPr>
              <p:nvPr/>
            </p:nvCxnSpPr>
            <p:spPr>
              <a:xfrm flipH="1">
                <a:off x="974697" y="4860826"/>
                <a:ext cx="412626" cy="673155"/>
              </a:xfrm>
              <a:prstGeom prst="straightConnector1">
                <a:avLst/>
              </a:prstGeom>
              <a:ln>
                <a:solidFill>
                  <a:schemeClr val="bg1">
                    <a:lumMod val="6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10A7BF69-8100-FB4F-BF23-F3846CB099B2}"/>
                </a:ext>
              </a:extLst>
            </p:cNvPr>
            <p:cNvGrpSpPr/>
            <p:nvPr/>
          </p:nvGrpSpPr>
          <p:grpSpPr>
            <a:xfrm>
              <a:off x="5746076" y="3458062"/>
              <a:ext cx="742789" cy="1498113"/>
              <a:chOff x="4504246" y="3305662"/>
              <a:chExt cx="742789" cy="1498113"/>
            </a:xfrm>
          </p:grpSpPr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E3E88537-900B-D148-A91A-B47988361BB1}"/>
                  </a:ext>
                </a:extLst>
              </p:cNvPr>
              <p:cNvSpPr/>
              <p:nvPr/>
            </p:nvSpPr>
            <p:spPr>
              <a:xfrm>
                <a:off x="4595953" y="4152693"/>
                <a:ext cx="651082" cy="651082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350" b="1" dirty="0">
                    <a:solidFill>
                      <a:srgbClr val="004063"/>
                    </a:solidFill>
                  </a:rPr>
                  <a:t>2</a:t>
                </a:r>
              </a:p>
            </p:txBody>
          </p:sp>
          <p:cxnSp>
            <p:nvCxnSpPr>
              <p:cNvPr id="90" name="Straight Arrow Connector 89">
                <a:extLst>
                  <a:ext uri="{FF2B5EF4-FFF2-40B4-BE49-F238E27FC236}">
                    <a16:creationId xmlns:a16="http://schemas.microsoft.com/office/drawing/2014/main" id="{2FAF2EE1-31D7-1D41-ADB8-BD5837BD6564}"/>
                  </a:ext>
                </a:extLst>
              </p:cNvPr>
              <p:cNvCxnSpPr>
                <a:cxnSpLocks/>
                <a:stCxn id="97" idx="5"/>
                <a:endCxn id="89" idx="0"/>
              </p:cNvCxnSpPr>
              <p:nvPr/>
            </p:nvCxnSpPr>
            <p:spPr>
              <a:xfrm>
                <a:off x="4504246" y="3305662"/>
                <a:ext cx="417248" cy="847031"/>
              </a:xfrm>
              <a:prstGeom prst="straightConnector1">
                <a:avLst/>
              </a:prstGeom>
              <a:ln>
                <a:solidFill>
                  <a:schemeClr val="bg1">
                    <a:lumMod val="6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1485951-72B2-CB4D-AAE9-83045E57D7D2}"/>
              </a:ext>
            </a:extLst>
          </p:cNvPr>
          <p:cNvSpPr txBox="1"/>
          <p:nvPr/>
        </p:nvSpPr>
        <p:spPr>
          <a:xfrm>
            <a:off x="196033" y="934132"/>
            <a:ext cx="16047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64A0"/>
                </a:solidFill>
              </a:rPr>
              <a:t>Storage</a:t>
            </a:r>
          </a:p>
        </p:txBody>
      </p:sp>
    </p:spTree>
    <p:extLst>
      <p:ext uri="{BB962C8B-B14F-4D97-AF65-F5344CB8AC3E}">
        <p14:creationId xmlns:p14="http://schemas.microsoft.com/office/powerpoint/2010/main" val="1748050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9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81" grpId="0" animBg="1"/>
      <p:bldP spid="83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08553BEF-BA9E-DD4C-9256-F41015ADBFB4}"/>
              </a:ext>
            </a:extLst>
          </p:cNvPr>
          <p:cNvGrpSpPr/>
          <p:nvPr/>
        </p:nvGrpSpPr>
        <p:grpSpPr>
          <a:xfrm>
            <a:off x="1393997" y="2440313"/>
            <a:ext cx="4110688" cy="521264"/>
            <a:chOff x="1280250" y="5998281"/>
            <a:chExt cx="4495521" cy="570063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1089F379-1114-1B4E-8CB6-6A447AA9F1B6}"/>
                </a:ext>
              </a:extLst>
            </p:cNvPr>
            <p:cNvGrpSpPr/>
            <p:nvPr/>
          </p:nvGrpSpPr>
          <p:grpSpPr>
            <a:xfrm>
              <a:off x="1280250" y="5998281"/>
              <a:ext cx="3371641" cy="564015"/>
              <a:chOff x="6080760" y="1773936"/>
              <a:chExt cx="2029968" cy="338328"/>
            </a:xfrm>
          </p:grpSpPr>
          <p:sp>
            <p:nvSpPr>
              <p:cNvPr id="59" name="Rounded Rectangle 58">
                <a:extLst>
                  <a:ext uri="{FF2B5EF4-FFF2-40B4-BE49-F238E27FC236}">
                    <a16:creationId xmlns:a16="http://schemas.microsoft.com/office/drawing/2014/main" id="{0349B82D-2234-694B-AFFB-DF7B4D9350A6}"/>
                  </a:ext>
                </a:extLst>
              </p:cNvPr>
              <p:cNvSpPr/>
              <p:nvPr/>
            </p:nvSpPr>
            <p:spPr>
              <a:xfrm>
                <a:off x="6080760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rgbClr val="004063"/>
                    </a:solidFill>
                  </a:rPr>
                  <a:t>8</a:t>
                </a:r>
              </a:p>
            </p:txBody>
          </p:sp>
          <p:sp>
            <p:nvSpPr>
              <p:cNvPr id="60" name="Rounded Rectangle 59">
                <a:extLst>
                  <a:ext uri="{FF2B5EF4-FFF2-40B4-BE49-F238E27FC236}">
                    <a16:creationId xmlns:a16="http://schemas.microsoft.com/office/drawing/2014/main" id="{E7C7034D-C7D7-2142-A90F-47836DCC83E1}"/>
                  </a:ext>
                </a:extLst>
              </p:cNvPr>
              <p:cNvSpPr/>
              <p:nvPr/>
            </p:nvSpPr>
            <p:spPr>
              <a:xfrm>
                <a:off x="6419088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rgbClr val="004063"/>
                    </a:solidFill>
                  </a:rPr>
                  <a:t>7</a:t>
                </a:r>
              </a:p>
            </p:txBody>
          </p:sp>
          <p:sp>
            <p:nvSpPr>
              <p:cNvPr id="61" name="Rounded Rectangle 60">
                <a:extLst>
                  <a:ext uri="{FF2B5EF4-FFF2-40B4-BE49-F238E27FC236}">
                    <a16:creationId xmlns:a16="http://schemas.microsoft.com/office/drawing/2014/main" id="{49CCDBBB-5914-8F4E-9707-10F34756B3C8}"/>
                  </a:ext>
                </a:extLst>
              </p:cNvPr>
              <p:cNvSpPr/>
              <p:nvPr/>
            </p:nvSpPr>
            <p:spPr>
              <a:xfrm>
                <a:off x="6757416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rgbClr val="004063"/>
                    </a:solidFill>
                  </a:rPr>
                  <a:t>6</a:t>
                </a:r>
              </a:p>
            </p:txBody>
          </p:sp>
          <p:sp>
            <p:nvSpPr>
              <p:cNvPr id="62" name="Rounded Rectangle 61">
                <a:extLst>
                  <a:ext uri="{FF2B5EF4-FFF2-40B4-BE49-F238E27FC236}">
                    <a16:creationId xmlns:a16="http://schemas.microsoft.com/office/drawing/2014/main" id="{46025723-93C3-5A43-93B3-6A8465BFDAF2}"/>
                  </a:ext>
                </a:extLst>
              </p:cNvPr>
              <p:cNvSpPr/>
              <p:nvPr/>
            </p:nvSpPr>
            <p:spPr>
              <a:xfrm>
                <a:off x="7095744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rgbClr val="004063"/>
                    </a:solidFill>
                  </a:rPr>
                  <a:t>4</a:t>
                </a:r>
              </a:p>
            </p:txBody>
          </p:sp>
          <p:sp>
            <p:nvSpPr>
              <p:cNvPr id="63" name="Rounded Rectangle 62">
                <a:extLst>
                  <a:ext uri="{FF2B5EF4-FFF2-40B4-BE49-F238E27FC236}">
                    <a16:creationId xmlns:a16="http://schemas.microsoft.com/office/drawing/2014/main" id="{38879560-FB67-3343-B13D-8A27FADA3BE8}"/>
                  </a:ext>
                </a:extLst>
              </p:cNvPr>
              <p:cNvSpPr/>
              <p:nvPr/>
            </p:nvSpPr>
            <p:spPr>
              <a:xfrm>
                <a:off x="7434072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rgbClr val="004063"/>
                    </a:solidFill>
                  </a:rPr>
                  <a:t>3</a:t>
                </a:r>
              </a:p>
            </p:txBody>
          </p:sp>
          <p:sp>
            <p:nvSpPr>
              <p:cNvPr id="64" name="Rounded Rectangle 63">
                <a:extLst>
                  <a:ext uri="{FF2B5EF4-FFF2-40B4-BE49-F238E27FC236}">
                    <a16:creationId xmlns:a16="http://schemas.microsoft.com/office/drawing/2014/main" id="{A62EA56C-5A5C-4D41-AF8F-D82EC6CC19DF}"/>
                  </a:ext>
                </a:extLst>
              </p:cNvPr>
              <p:cNvSpPr/>
              <p:nvPr/>
            </p:nvSpPr>
            <p:spPr>
              <a:xfrm>
                <a:off x="7772400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rgbClr val="004063"/>
                    </a:solidFill>
                  </a:rPr>
                  <a:t>5</a:t>
                </a:r>
              </a:p>
            </p:txBody>
          </p:sp>
        </p:grpSp>
        <p:sp>
          <p:nvSpPr>
            <p:cNvPr id="57" name="Rounded Rectangle 56">
              <a:extLst>
                <a:ext uri="{FF2B5EF4-FFF2-40B4-BE49-F238E27FC236}">
                  <a16:creationId xmlns:a16="http://schemas.microsoft.com/office/drawing/2014/main" id="{E1CC9609-D3CD-584B-A1CE-D5A4F4ED9A97}"/>
                </a:ext>
              </a:extLst>
            </p:cNvPr>
            <p:cNvSpPr/>
            <p:nvPr/>
          </p:nvSpPr>
          <p:spPr>
            <a:xfrm>
              <a:off x="4651891" y="6004329"/>
              <a:ext cx="561940" cy="564015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rgbClr val="004063"/>
                  </a:solidFill>
                </a:rPr>
                <a:t>2</a:t>
              </a:r>
            </a:p>
          </p:txBody>
        </p:sp>
        <p:sp>
          <p:nvSpPr>
            <p:cNvPr id="58" name="Rounded Rectangle 57">
              <a:extLst>
                <a:ext uri="{FF2B5EF4-FFF2-40B4-BE49-F238E27FC236}">
                  <a16:creationId xmlns:a16="http://schemas.microsoft.com/office/drawing/2014/main" id="{AA78CDA6-DA31-0645-92AD-37EE6E67BDF0}"/>
                </a:ext>
              </a:extLst>
            </p:cNvPr>
            <p:cNvSpPr/>
            <p:nvPr/>
          </p:nvSpPr>
          <p:spPr>
            <a:xfrm>
              <a:off x="5213831" y="6000054"/>
              <a:ext cx="561940" cy="564015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rgbClr val="004063"/>
                  </a:solidFill>
                </a:rPr>
                <a:t>1</a:t>
              </a:r>
            </a:p>
          </p:txBody>
        </p: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52476AC3-03F2-EF4D-879E-261F08B9A7DA}"/>
              </a:ext>
            </a:extLst>
          </p:cNvPr>
          <p:cNvSpPr txBox="1"/>
          <p:nvPr/>
        </p:nvSpPr>
        <p:spPr>
          <a:xfrm>
            <a:off x="1537782" y="2110590"/>
            <a:ext cx="28245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chemeClr val="accent3">
                    <a:lumMod val="65000"/>
                  </a:schemeClr>
                </a:solidFill>
              </a:rPr>
              <a:t>0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A8C3771F-E4FA-4F4F-A406-7939AD382DD7}"/>
              </a:ext>
            </a:extLst>
          </p:cNvPr>
          <p:cNvSpPr txBox="1"/>
          <p:nvPr/>
        </p:nvSpPr>
        <p:spPr>
          <a:xfrm>
            <a:off x="2051618" y="2110590"/>
            <a:ext cx="28245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chemeClr val="accent3">
                    <a:lumMod val="65000"/>
                  </a:schemeClr>
                </a:solidFill>
              </a:rPr>
              <a:t>1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C2983F88-AB94-B349-AFE8-8B20E6BF3856}"/>
              </a:ext>
            </a:extLst>
          </p:cNvPr>
          <p:cNvSpPr txBox="1"/>
          <p:nvPr/>
        </p:nvSpPr>
        <p:spPr>
          <a:xfrm>
            <a:off x="2565454" y="2110590"/>
            <a:ext cx="28245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chemeClr val="accent3">
                    <a:lumMod val="65000"/>
                  </a:schemeClr>
                </a:solidFill>
              </a:rPr>
              <a:t>2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121B489B-D604-9B4C-A245-158D3589203F}"/>
              </a:ext>
            </a:extLst>
          </p:cNvPr>
          <p:cNvSpPr txBox="1"/>
          <p:nvPr/>
        </p:nvSpPr>
        <p:spPr>
          <a:xfrm>
            <a:off x="3079291" y="2110590"/>
            <a:ext cx="22626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accent3">
                    <a:lumMod val="65000"/>
                  </a:schemeClr>
                </a:solidFill>
              </a:rPr>
              <a:t>3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BC20FCCF-CFE3-1D49-A676-E2AC50C0303B}"/>
              </a:ext>
            </a:extLst>
          </p:cNvPr>
          <p:cNvSpPr txBox="1"/>
          <p:nvPr/>
        </p:nvSpPr>
        <p:spPr>
          <a:xfrm>
            <a:off x="3586771" y="2114083"/>
            <a:ext cx="28245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chemeClr val="accent3">
                    <a:lumMod val="65000"/>
                  </a:schemeClr>
                </a:solidFill>
              </a:rPr>
              <a:t>4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0346986B-7503-EB44-B499-7DBF796F7612}"/>
              </a:ext>
            </a:extLst>
          </p:cNvPr>
          <p:cNvSpPr txBox="1"/>
          <p:nvPr/>
        </p:nvSpPr>
        <p:spPr>
          <a:xfrm>
            <a:off x="4100607" y="2114083"/>
            <a:ext cx="28245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chemeClr val="accent3">
                    <a:lumMod val="65000"/>
                  </a:schemeClr>
                </a:solidFill>
              </a:rPr>
              <a:t>5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79DAD5AE-B8CB-8F4F-AA61-881D422B7295}"/>
              </a:ext>
            </a:extLst>
          </p:cNvPr>
          <p:cNvSpPr txBox="1"/>
          <p:nvPr/>
        </p:nvSpPr>
        <p:spPr>
          <a:xfrm>
            <a:off x="4614443" y="2114083"/>
            <a:ext cx="28245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chemeClr val="accent3">
                    <a:lumMod val="65000"/>
                  </a:schemeClr>
                </a:solidFill>
              </a:rPr>
              <a:t>6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5A6CC336-B736-E946-B293-190999EDCFAB}"/>
              </a:ext>
            </a:extLst>
          </p:cNvPr>
          <p:cNvSpPr txBox="1"/>
          <p:nvPr/>
        </p:nvSpPr>
        <p:spPr>
          <a:xfrm>
            <a:off x="5128279" y="2114083"/>
            <a:ext cx="22626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accent3">
                    <a:lumMod val="65000"/>
                  </a:schemeClr>
                </a:solidFill>
              </a:rPr>
              <a:t>7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9B63B3C9-5148-AC4F-BB97-099A2F259419}"/>
              </a:ext>
            </a:extLst>
          </p:cNvPr>
          <p:cNvSpPr txBox="1"/>
          <p:nvPr/>
        </p:nvSpPr>
        <p:spPr>
          <a:xfrm>
            <a:off x="1353828" y="4010376"/>
            <a:ext cx="1109599" cy="10618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 dirty="0">
                <a:solidFill>
                  <a:srgbClr val="004063"/>
                </a:solidFill>
              </a:rPr>
              <a:t>0 </a:t>
            </a:r>
            <a:r>
              <a:rPr lang="en-US" sz="2100" b="1" dirty="0">
                <a:solidFill>
                  <a:srgbClr val="004063"/>
                </a:solidFill>
                <a:sym typeface="Wingdings" pitchFamily="2" charset="2"/>
              </a:rPr>
              <a:t> 1, 2</a:t>
            </a:r>
          </a:p>
          <a:p>
            <a:r>
              <a:rPr lang="en-US" sz="2100" b="1" dirty="0">
                <a:solidFill>
                  <a:srgbClr val="004063"/>
                </a:solidFill>
                <a:sym typeface="Wingdings" pitchFamily="2" charset="2"/>
              </a:rPr>
              <a:t>1  3, 4</a:t>
            </a:r>
          </a:p>
          <a:p>
            <a:r>
              <a:rPr lang="en-US" sz="2100" b="1" dirty="0">
                <a:solidFill>
                  <a:srgbClr val="004063"/>
                </a:solidFill>
                <a:sym typeface="Wingdings" pitchFamily="2" charset="2"/>
              </a:rPr>
              <a:t>2  5, 6</a:t>
            </a:r>
            <a:endParaRPr lang="en-US" sz="2100" b="1" dirty="0">
              <a:solidFill>
                <a:srgbClr val="004063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70D70ADD-1DF4-DB47-945A-56E209E88A4A}"/>
                  </a:ext>
                </a:extLst>
              </p:cNvPr>
              <p:cNvSpPr txBox="1"/>
              <p:nvPr/>
            </p:nvSpPr>
            <p:spPr>
              <a:xfrm>
                <a:off x="4218549" y="4010376"/>
                <a:ext cx="3508730" cy="10618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100" dirty="0">
                    <a:solidFill>
                      <a:srgbClr val="004063"/>
                    </a:solidFill>
                  </a:rPr>
                  <a:t>Parent at </a:t>
                </a:r>
                <a14:m>
                  <m:oMath xmlns:m="http://schemas.openxmlformats.org/officeDocument/2006/math">
                    <m:r>
                      <a:rPr lang="en-US" sz="2100" i="1">
                        <a:solidFill>
                          <a:srgbClr val="004063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100" dirty="0">
                    <a:solidFill>
                      <a:srgbClr val="004063"/>
                    </a:solidFill>
                  </a:rPr>
                  <a:t> </a:t>
                </a:r>
                <a:r>
                  <a:rPr lang="en-US" sz="2100" dirty="0">
                    <a:solidFill>
                      <a:srgbClr val="004063"/>
                    </a:solidFill>
                    <a:sym typeface="Wingdings" pitchFamily="2" charset="2"/>
                  </a:rPr>
                  <a:t> Children </a:t>
                </a:r>
              </a:p>
              <a:p>
                <a:r>
                  <a:rPr lang="en-US" sz="2100" dirty="0">
                    <a:solidFill>
                      <a:srgbClr val="004063"/>
                    </a:solidFill>
                    <a:sym typeface="Wingdings" pitchFamily="2" charset="2"/>
                  </a:rPr>
                  <a:t>			</a:t>
                </a:r>
                <a14:m>
                  <m:oMath xmlns:m="http://schemas.openxmlformats.org/officeDocument/2006/math">
                    <m:r>
                      <a:rPr lang="en-US" sz="2100" i="1">
                        <a:solidFill>
                          <a:srgbClr val="004063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100" i="1">
                        <a:solidFill>
                          <a:srgbClr val="00406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×2+1</m:t>
                    </m:r>
                  </m:oMath>
                </a14:m>
                <a:endParaRPr lang="en-US" sz="2100" i="1" dirty="0">
                  <a:solidFill>
                    <a:srgbClr val="004063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sz="2100" dirty="0">
                    <a:solidFill>
                      <a:srgbClr val="004063"/>
                    </a:solidFill>
                    <a:ea typeface="Cambria Math" panose="02040503050406030204" pitchFamily="18" charset="0"/>
                  </a:rPr>
                  <a:t>	</a:t>
                </a:r>
                <a:r>
                  <a:rPr lang="en-US" sz="2100" dirty="0">
                    <a:solidFill>
                      <a:srgbClr val="004063"/>
                    </a:solidFill>
                    <a:sym typeface="Wingdings" pitchFamily="2" charset="2"/>
                  </a:rPr>
                  <a:t>		</a:t>
                </a:r>
                <a14:m>
                  <m:oMath xmlns:m="http://schemas.openxmlformats.org/officeDocument/2006/math">
                    <m:r>
                      <a:rPr lang="en-US" sz="2100" i="1">
                        <a:solidFill>
                          <a:srgbClr val="004063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100" i="1">
                        <a:solidFill>
                          <a:srgbClr val="00406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×2+2</m:t>
                    </m:r>
                  </m:oMath>
                </a14:m>
                <a:endParaRPr lang="en-US" sz="2100" i="1" dirty="0">
                  <a:solidFill>
                    <a:srgbClr val="004063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70D70ADD-1DF4-DB47-945A-56E209E88A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8549" y="4010376"/>
                <a:ext cx="3508730" cy="1061829"/>
              </a:xfrm>
              <a:prstGeom prst="rect">
                <a:avLst/>
              </a:prstGeom>
              <a:blipFill>
                <a:blip r:embed="rId3"/>
                <a:stretch>
                  <a:fillRect l="-2166" t="-35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TextBox 74">
            <a:extLst>
              <a:ext uri="{FF2B5EF4-FFF2-40B4-BE49-F238E27FC236}">
                <a16:creationId xmlns:a16="http://schemas.microsoft.com/office/drawing/2014/main" id="{CD2650FC-2B91-5042-A649-BD9F3A50AF0B}"/>
              </a:ext>
            </a:extLst>
          </p:cNvPr>
          <p:cNvSpPr txBox="1"/>
          <p:nvPr/>
        </p:nvSpPr>
        <p:spPr>
          <a:xfrm>
            <a:off x="196032" y="934132"/>
            <a:ext cx="14350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64A0"/>
                </a:solidFill>
              </a:rPr>
              <a:t>Access</a:t>
            </a:r>
          </a:p>
        </p:txBody>
      </p:sp>
    </p:spTree>
    <p:extLst>
      <p:ext uri="{BB962C8B-B14F-4D97-AF65-F5344CB8AC3E}">
        <p14:creationId xmlns:p14="http://schemas.microsoft.com/office/powerpoint/2010/main" val="192792978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Group 77">
            <a:extLst>
              <a:ext uri="{FF2B5EF4-FFF2-40B4-BE49-F238E27FC236}">
                <a16:creationId xmlns:a16="http://schemas.microsoft.com/office/drawing/2014/main" id="{43992C55-72CF-F148-B0D2-53D7613A94F0}"/>
              </a:ext>
            </a:extLst>
          </p:cNvPr>
          <p:cNvGrpSpPr/>
          <p:nvPr/>
        </p:nvGrpSpPr>
        <p:grpSpPr>
          <a:xfrm>
            <a:off x="2924074" y="1233290"/>
            <a:ext cx="3950111" cy="3248576"/>
            <a:chOff x="1544674" y="2061292"/>
            <a:chExt cx="4944191" cy="4123771"/>
          </a:xfrm>
        </p:grpSpPr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313F1C78-381B-0848-BD15-CBB14B6ACEF2}"/>
                </a:ext>
              </a:extLst>
            </p:cNvPr>
            <p:cNvGrpSpPr/>
            <p:nvPr/>
          </p:nvGrpSpPr>
          <p:grpSpPr>
            <a:xfrm>
              <a:off x="2187492" y="2061292"/>
              <a:ext cx="3653933" cy="2894883"/>
              <a:chOff x="3977833" y="4892040"/>
              <a:chExt cx="1898728" cy="1504296"/>
            </a:xfrm>
          </p:grpSpPr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E7EEEB8E-5F20-F542-A2C0-0C8F88FC52C1}"/>
                  </a:ext>
                </a:extLst>
              </p:cNvPr>
              <p:cNvSpPr/>
              <p:nvPr/>
            </p:nvSpPr>
            <p:spPr>
              <a:xfrm>
                <a:off x="4952527" y="4892040"/>
                <a:ext cx="338328" cy="338328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bg1">
                    <a:lumMod val="50000"/>
                  </a:schemeClr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350" b="1" dirty="0">
                    <a:solidFill>
                      <a:srgbClr val="004063"/>
                    </a:solidFill>
                  </a:rPr>
                  <a:t>8</a:t>
                </a:r>
              </a:p>
            </p:txBody>
          </p:sp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D2067E4E-EC2E-944E-BD36-C9CFCDB8335C}"/>
                  </a:ext>
                </a:extLst>
              </p:cNvPr>
              <p:cNvSpPr/>
              <p:nvPr/>
            </p:nvSpPr>
            <p:spPr>
              <a:xfrm>
                <a:off x="4316161" y="5380589"/>
                <a:ext cx="338328" cy="338328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bg1">
                    <a:lumMod val="50000"/>
                  </a:schemeClr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350" b="1" dirty="0">
                    <a:solidFill>
                      <a:srgbClr val="004063"/>
                    </a:solidFill>
                  </a:rPr>
                  <a:t>7</a:t>
                </a:r>
              </a:p>
            </p:txBody>
          </p:sp>
          <p:sp>
            <p:nvSpPr>
              <p:cNvPr id="91" name="Oval 90">
                <a:extLst>
                  <a:ext uri="{FF2B5EF4-FFF2-40B4-BE49-F238E27FC236}">
                    <a16:creationId xmlns:a16="http://schemas.microsoft.com/office/drawing/2014/main" id="{EECF0BA0-25B6-6345-8721-DA1FBD779BE3}"/>
                  </a:ext>
                </a:extLst>
              </p:cNvPr>
              <p:cNvSpPr/>
              <p:nvPr/>
            </p:nvSpPr>
            <p:spPr>
              <a:xfrm>
                <a:off x="5538233" y="5329076"/>
                <a:ext cx="338328" cy="338328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bg1">
                    <a:lumMod val="50000"/>
                  </a:schemeClr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350" b="1" dirty="0">
                    <a:solidFill>
                      <a:srgbClr val="004063"/>
                    </a:solidFill>
                  </a:rPr>
                  <a:t>6</a:t>
                </a:r>
              </a:p>
            </p:txBody>
          </p:sp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6E45F0D4-5BF4-4846-903C-BB51CD7EA86F}"/>
                  </a:ext>
                </a:extLst>
              </p:cNvPr>
              <p:cNvSpPr/>
              <p:nvPr/>
            </p:nvSpPr>
            <p:spPr>
              <a:xfrm>
                <a:off x="3977833" y="6058008"/>
                <a:ext cx="338328" cy="338328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bg1">
                    <a:lumMod val="50000"/>
                  </a:schemeClr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350" b="1" dirty="0">
                    <a:solidFill>
                      <a:srgbClr val="004063"/>
                    </a:solidFill>
                  </a:rPr>
                  <a:t>4</a:t>
                </a:r>
              </a:p>
            </p:txBody>
          </p:sp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BD763DCC-EE61-DB4D-BB42-BB846EB1083F}"/>
                  </a:ext>
                </a:extLst>
              </p:cNvPr>
              <p:cNvSpPr/>
              <p:nvPr/>
            </p:nvSpPr>
            <p:spPr>
              <a:xfrm>
                <a:off x="4585867" y="6058008"/>
                <a:ext cx="338328" cy="338328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bg1">
                    <a:lumMod val="50000"/>
                  </a:schemeClr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350" b="1" dirty="0">
                    <a:solidFill>
                      <a:srgbClr val="004063"/>
                    </a:solidFill>
                  </a:rPr>
                  <a:t>3</a:t>
                </a:r>
              </a:p>
            </p:txBody>
          </p:sp>
          <p:cxnSp>
            <p:nvCxnSpPr>
              <p:cNvPr id="94" name="Straight Arrow Connector 93">
                <a:extLst>
                  <a:ext uri="{FF2B5EF4-FFF2-40B4-BE49-F238E27FC236}">
                    <a16:creationId xmlns:a16="http://schemas.microsoft.com/office/drawing/2014/main" id="{DD3C5111-D946-B941-8E8F-4FA30B208423}"/>
                  </a:ext>
                </a:extLst>
              </p:cNvPr>
              <p:cNvCxnSpPr>
                <a:cxnSpLocks/>
                <a:stCxn id="89" idx="3"/>
                <a:endCxn id="90" idx="7"/>
              </p:cNvCxnSpPr>
              <p:nvPr/>
            </p:nvCxnSpPr>
            <p:spPr>
              <a:xfrm flipH="1">
                <a:off x="4604942" y="5180821"/>
                <a:ext cx="397132" cy="249315"/>
              </a:xfrm>
              <a:prstGeom prst="straightConnector1">
                <a:avLst/>
              </a:prstGeom>
              <a:ln>
                <a:solidFill>
                  <a:schemeClr val="bg1">
                    <a:lumMod val="50000"/>
                  </a:schemeClr>
                </a:solidFill>
                <a:tailEnd type="stealth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Arrow Connector 94">
                <a:extLst>
                  <a:ext uri="{FF2B5EF4-FFF2-40B4-BE49-F238E27FC236}">
                    <a16:creationId xmlns:a16="http://schemas.microsoft.com/office/drawing/2014/main" id="{E913D45B-8B07-AC48-8B4B-BA39832116DD}"/>
                  </a:ext>
                </a:extLst>
              </p:cNvPr>
              <p:cNvCxnSpPr>
                <a:cxnSpLocks/>
                <a:stCxn id="89" idx="5"/>
                <a:endCxn id="91" idx="1"/>
              </p:cNvCxnSpPr>
              <p:nvPr/>
            </p:nvCxnSpPr>
            <p:spPr>
              <a:xfrm>
                <a:off x="5241308" y="5180821"/>
                <a:ext cx="346472" cy="197802"/>
              </a:xfrm>
              <a:prstGeom prst="straightConnector1">
                <a:avLst/>
              </a:prstGeom>
              <a:ln>
                <a:solidFill>
                  <a:schemeClr val="bg1">
                    <a:lumMod val="50000"/>
                  </a:schemeClr>
                </a:solidFill>
                <a:tailEnd type="stealth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Arrow Connector 95">
                <a:extLst>
                  <a:ext uri="{FF2B5EF4-FFF2-40B4-BE49-F238E27FC236}">
                    <a16:creationId xmlns:a16="http://schemas.microsoft.com/office/drawing/2014/main" id="{C2FD90A1-F63A-8A45-9531-265B53E5EDB4}"/>
                  </a:ext>
                </a:extLst>
              </p:cNvPr>
              <p:cNvCxnSpPr>
                <a:cxnSpLocks/>
                <a:stCxn id="90" idx="3"/>
                <a:endCxn id="92" idx="0"/>
              </p:cNvCxnSpPr>
              <p:nvPr/>
            </p:nvCxnSpPr>
            <p:spPr>
              <a:xfrm flipH="1">
                <a:off x="4146997" y="5669370"/>
                <a:ext cx="218711" cy="388638"/>
              </a:xfrm>
              <a:prstGeom prst="straightConnector1">
                <a:avLst/>
              </a:prstGeom>
              <a:ln>
                <a:solidFill>
                  <a:schemeClr val="bg1">
                    <a:lumMod val="50000"/>
                  </a:schemeClr>
                </a:solidFill>
                <a:tailEnd type="stealth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Arrow Connector 96">
                <a:extLst>
                  <a:ext uri="{FF2B5EF4-FFF2-40B4-BE49-F238E27FC236}">
                    <a16:creationId xmlns:a16="http://schemas.microsoft.com/office/drawing/2014/main" id="{FFDEE53D-8222-054C-98B4-BD926C15D783}"/>
                  </a:ext>
                </a:extLst>
              </p:cNvPr>
              <p:cNvCxnSpPr>
                <a:cxnSpLocks/>
                <a:stCxn id="90" idx="5"/>
                <a:endCxn id="93" idx="0"/>
              </p:cNvCxnSpPr>
              <p:nvPr/>
            </p:nvCxnSpPr>
            <p:spPr>
              <a:xfrm>
                <a:off x="4604942" y="5669370"/>
                <a:ext cx="150089" cy="388638"/>
              </a:xfrm>
              <a:prstGeom prst="straightConnector1">
                <a:avLst/>
              </a:prstGeom>
              <a:ln>
                <a:solidFill>
                  <a:schemeClr val="bg1">
                    <a:lumMod val="50000"/>
                  </a:schemeClr>
                </a:solidFill>
                <a:tailEnd type="stealth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9FF98CB9-2F70-E340-852E-3BB60307AD5B}"/>
                </a:ext>
              </a:extLst>
            </p:cNvPr>
            <p:cNvGrpSpPr/>
            <p:nvPr/>
          </p:nvGrpSpPr>
          <p:grpSpPr>
            <a:xfrm>
              <a:off x="4388745" y="3458062"/>
              <a:ext cx="896947" cy="1498113"/>
              <a:chOff x="3032077" y="3311616"/>
              <a:chExt cx="896947" cy="1498113"/>
            </a:xfrm>
          </p:grpSpPr>
          <p:sp>
            <p:nvSpPr>
              <p:cNvPr id="87" name="Oval 86">
                <a:extLst>
                  <a:ext uri="{FF2B5EF4-FFF2-40B4-BE49-F238E27FC236}">
                    <a16:creationId xmlns:a16="http://schemas.microsoft.com/office/drawing/2014/main" id="{0D68E2F0-36F0-2D41-8667-DE8BDD11B41A}"/>
                  </a:ext>
                </a:extLst>
              </p:cNvPr>
              <p:cNvSpPr/>
              <p:nvPr/>
            </p:nvSpPr>
            <p:spPr>
              <a:xfrm>
                <a:off x="3032077" y="4158647"/>
                <a:ext cx="651082" cy="651082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bg1">
                    <a:lumMod val="50000"/>
                  </a:schemeClr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350" b="1" dirty="0">
                    <a:solidFill>
                      <a:srgbClr val="004063"/>
                    </a:solidFill>
                  </a:rPr>
                  <a:t>5</a:t>
                </a:r>
              </a:p>
            </p:txBody>
          </p:sp>
          <p:cxnSp>
            <p:nvCxnSpPr>
              <p:cNvPr id="88" name="Straight Arrow Connector 87">
                <a:extLst>
                  <a:ext uri="{FF2B5EF4-FFF2-40B4-BE49-F238E27FC236}">
                    <a16:creationId xmlns:a16="http://schemas.microsoft.com/office/drawing/2014/main" id="{58016FFA-65AE-F642-925D-369F2B222784}"/>
                  </a:ext>
                </a:extLst>
              </p:cNvPr>
              <p:cNvCxnSpPr>
                <a:cxnSpLocks/>
                <a:stCxn id="91" idx="3"/>
                <a:endCxn id="87" idx="0"/>
              </p:cNvCxnSpPr>
              <p:nvPr/>
            </p:nvCxnSpPr>
            <p:spPr>
              <a:xfrm flipH="1">
                <a:off x="3357618" y="3311616"/>
                <a:ext cx="571406" cy="847031"/>
              </a:xfrm>
              <a:prstGeom prst="straightConnector1">
                <a:avLst/>
              </a:prstGeom>
              <a:ln>
                <a:solidFill>
                  <a:schemeClr val="bg1">
                    <a:lumMod val="50000"/>
                  </a:schemeClr>
                </a:solidFill>
                <a:tailEnd type="stealth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BBBE200C-9B85-494D-8ABA-D06FD7528DEC}"/>
                </a:ext>
              </a:extLst>
            </p:cNvPr>
            <p:cNvGrpSpPr/>
            <p:nvPr/>
          </p:nvGrpSpPr>
          <p:grpSpPr>
            <a:xfrm>
              <a:off x="1544674" y="4860826"/>
              <a:ext cx="738167" cy="1324237"/>
              <a:chOff x="649156" y="4860826"/>
              <a:chExt cx="738167" cy="1324237"/>
            </a:xfrm>
          </p:grpSpPr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2BD1C841-8D57-2748-948E-31EEA72D5657}"/>
                  </a:ext>
                </a:extLst>
              </p:cNvPr>
              <p:cNvSpPr/>
              <p:nvPr/>
            </p:nvSpPr>
            <p:spPr>
              <a:xfrm>
                <a:off x="649156" y="5533981"/>
                <a:ext cx="651082" cy="651082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bg1">
                    <a:lumMod val="50000"/>
                  </a:schemeClr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350" b="1" dirty="0">
                    <a:solidFill>
                      <a:srgbClr val="004063"/>
                    </a:solidFill>
                  </a:rPr>
                  <a:t>1</a:t>
                </a:r>
              </a:p>
            </p:txBody>
          </p:sp>
          <p:cxnSp>
            <p:nvCxnSpPr>
              <p:cNvPr id="86" name="Straight Arrow Connector 85">
                <a:extLst>
                  <a:ext uri="{FF2B5EF4-FFF2-40B4-BE49-F238E27FC236}">
                    <a16:creationId xmlns:a16="http://schemas.microsoft.com/office/drawing/2014/main" id="{D35F0E55-8213-C149-9FF4-1E3021EFC300}"/>
                  </a:ext>
                </a:extLst>
              </p:cNvPr>
              <p:cNvCxnSpPr>
                <a:cxnSpLocks/>
                <a:stCxn id="92" idx="3"/>
                <a:endCxn id="85" idx="0"/>
              </p:cNvCxnSpPr>
              <p:nvPr/>
            </p:nvCxnSpPr>
            <p:spPr>
              <a:xfrm flipH="1">
                <a:off x="974697" y="4860826"/>
                <a:ext cx="412626" cy="673155"/>
              </a:xfrm>
              <a:prstGeom prst="straightConnector1">
                <a:avLst/>
              </a:prstGeom>
              <a:ln>
                <a:solidFill>
                  <a:schemeClr val="bg1">
                    <a:lumMod val="50000"/>
                  </a:schemeClr>
                </a:solidFill>
                <a:tailEnd type="stealth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844A639C-92CD-AE42-8C89-242C6F70C5F2}"/>
                </a:ext>
              </a:extLst>
            </p:cNvPr>
            <p:cNvGrpSpPr/>
            <p:nvPr/>
          </p:nvGrpSpPr>
          <p:grpSpPr>
            <a:xfrm>
              <a:off x="5746076" y="3458062"/>
              <a:ext cx="742789" cy="1498113"/>
              <a:chOff x="4504246" y="3305662"/>
              <a:chExt cx="742789" cy="1498113"/>
            </a:xfrm>
          </p:grpSpPr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FDCE167C-3C79-4A48-8F20-9967AC71E65D}"/>
                  </a:ext>
                </a:extLst>
              </p:cNvPr>
              <p:cNvSpPr/>
              <p:nvPr/>
            </p:nvSpPr>
            <p:spPr>
              <a:xfrm>
                <a:off x="4595953" y="4152693"/>
                <a:ext cx="651082" cy="651082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bg1">
                    <a:lumMod val="50000"/>
                  </a:schemeClr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350" b="1" dirty="0">
                    <a:solidFill>
                      <a:srgbClr val="004063"/>
                    </a:solidFill>
                  </a:rPr>
                  <a:t>2</a:t>
                </a:r>
              </a:p>
            </p:txBody>
          </p:sp>
          <p:cxnSp>
            <p:nvCxnSpPr>
              <p:cNvPr id="84" name="Straight Arrow Connector 83">
                <a:extLst>
                  <a:ext uri="{FF2B5EF4-FFF2-40B4-BE49-F238E27FC236}">
                    <a16:creationId xmlns:a16="http://schemas.microsoft.com/office/drawing/2014/main" id="{8E797BB0-9DAB-7E4C-A44E-725C3016160F}"/>
                  </a:ext>
                </a:extLst>
              </p:cNvPr>
              <p:cNvCxnSpPr>
                <a:cxnSpLocks/>
                <a:stCxn id="91" idx="5"/>
                <a:endCxn id="83" idx="0"/>
              </p:cNvCxnSpPr>
              <p:nvPr/>
            </p:nvCxnSpPr>
            <p:spPr>
              <a:xfrm>
                <a:off x="4504246" y="3305662"/>
                <a:ext cx="417248" cy="847031"/>
              </a:xfrm>
              <a:prstGeom prst="straightConnector1">
                <a:avLst/>
              </a:prstGeom>
              <a:ln>
                <a:solidFill>
                  <a:schemeClr val="bg1">
                    <a:lumMod val="50000"/>
                  </a:schemeClr>
                </a:solidFill>
                <a:tailEnd type="stealth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0B05440F-A23B-8444-904B-3E270DA03601}"/>
              </a:ext>
            </a:extLst>
          </p:cNvPr>
          <p:cNvGrpSpPr/>
          <p:nvPr/>
        </p:nvGrpSpPr>
        <p:grpSpPr>
          <a:xfrm>
            <a:off x="3881645" y="3438674"/>
            <a:ext cx="596353" cy="1043192"/>
            <a:chOff x="4521947" y="3441899"/>
            <a:chExt cx="795137" cy="1390922"/>
          </a:xfrm>
        </p:grpSpPr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92C97904-B4AC-3343-AF45-ECE64B30DD8D}"/>
                </a:ext>
              </a:extLst>
            </p:cNvPr>
            <p:cNvSpPr/>
            <p:nvPr/>
          </p:nvSpPr>
          <p:spPr>
            <a:xfrm>
              <a:off x="4623517" y="4148952"/>
              <a:ext cx="693567" cy="683869"/>
            </a:xfrm>
            <a:prstGeom prst="ellipse">
              <a:avLst/>
            </a:prstGeom>
            <a:solidFill>
              <a:srgbClr val="FF442B"/>
            </a:solidFill>
            <a:ln>
              <a:solidFill>
                <a:srgbClr val="FF442B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500" b="1" dirty="0">
                  <a:solidFill>
                    <a:schemeClr val="bg1">
                      <a:lumMod val="95000"/>
                    </a:schemeClr>
                  </a:solidFill>
                </a:rPr>
                <a:t>10</a:t>
              </a:r>
            </a:p>
          </p:txBody>
        </p: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7D41436A-3E8C-2D4A-ACD3-B21A9339CD9A}"/>
                </a:ext>
              </a:extLst>
            </p:cNvPr>
            <p:cNvCxnSpPr>
              <a:cxnSpLocks/>
              <a:stCxn id="92" idx="5"/>
              <a:endCxn id="99" idx="0"/>
            </p:cNvCxnSpPr>
            <p:nvPr/>
          </p:nvCxnSpPr>
          <p:spPr>
            <a:xfrm>
              <a:off x="4521947" y="3441899"/>
              <a:ext cx="448354" cy="707053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C175459D-F401-414F-B099-9353AE08158D}"/>
              </a:ext>
            </a:extLst>
          </p:cNvPr>
          <p:cNvGrpSpPr/>
          <p:nvPr/>
        </p:nvGrpSpPr>
        <p:grpSpPr>
          <a:xfrm>
            <a:off x="901719" y="5135185"/>
            <a:ext cx="4110688" cy="521264"/>
            <a:chOff x="1280250" y="5998281"/>
            <a:chExt cx="4495521" cy="570063"/>
          </a:xfrm>
        </p:grpSpPr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36322A83-8B85-A643-A7D4-002DB7BB2BFC}"/>
                </a:ext>
              </a:extLst>
            </p:cNvPr>
            <p:cNvGrpSpPr/>
            <p:nvPr/>
          </p:nvGrpSpPr>
          <p:grpSpPr>
            <a:xfrm>
              <a:off x="1280250" y="5998281"/>
              <a:ext cx="3371641" cy="564015"/>
              <a:chOff x="6080760" y="1773936"/>
              <a:chExt cx="2029968" cy="338328"/>
            </a:xfrm>
          </p:grpSpPr>
          <p:sp>
            <p:nvSpPr>
              <p:cNvPr id="105" name="Rounded Rectangle 104">
                <a:extLst>
                  <a:ext uri="{FF2B5EF4-FFF2-40B4-BE49-F238E27FC236}">
                    <a16:creationId xmlns:a16="http://schemas.microsoft.com/office/drawing/2014/main" id="{B0AB5890-BF57-FE41-BE37-810FD727485C}"/>
                  </a:ext>
                </a:extLst>
              </p:cNvPr>
              <p:cNvSpPr/>
              <p:nvPr/>
            </p:nvSpPr>
            <p:spPr>
              <a:xfrm>
                <a:off x="6080760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rgbClr val="004063"/>
                    </a:solidFill>
                  </a:rPr>
                  <a:t>8</a:t>
                </a:r>
              </a:p>
            </p:txBody>
          </p:sp>
          <p:sp>
            <p:nvSpPr>
              <p:cNvPr id="106" name="Rounded Rectangle 105">
                <a:extLst>
                  <a:ext uri="{FF2B5EF4-FFF2-40B4-BE49-F238E27FC236}">
                    <a16:creationId xmlns:a16="http://schemas.microsoft.com/office/drawing/2014/main" id="{FE0BB6A6-226D-4F43-AB40-9CA2D2256815}"/>
                  </a:ext>
                </a:extLst>
              </p:cNvPr>
              <p:cNvSpPr/>
              <p:nvPr/>
            </p:nvSpPr>
            <p:spPr>
              <a:xfrm>
                <a:off x="6419088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rgbClr val="004063"/>
                    </a:solidFill>
                  </a:rPr>
                  <a:t>7</a:t>
                </a:r>
              </a:p>
            </p:txBody>
          </p:sp>
          <p:sp>
            <p:nvSpPr>
              <p:cNvPr id="107" name="Rounded Rectangle 106">
                <a:extLst>
                  <a:ext uri="{FF2B5EF4-FFF2-40B4-BE49-F238E27FC236}">
                    <a16:creationId xmlns:a16="http://schemas.microsoft.com/office/drawing/2014/main" id="{FBEABDF6-2453-BE4C-A52C-D6A7CEBC6E43}"/>
                  </a:ext>
                </a:extLst>
              </p:cNvPr>
              <p:cNvSpPr/>
              <p:nvPr/>
            </p:nvSpPr>
            <p:spPr>
              <a:xfrm>
                <a:off x="6757416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rgbClr val="004063"/>
                    </a:solidFill>
                  </a:rPr>
                  <a:t>6</a:t>
                </a:r>
              </a:p>
            </p:txBody>
          </p:sp>
          <p:sp>
            <p:nvSpPr>
              <p:cNvPr id="108" name="Rounded Rectangle 107">
                <a:extLst>
                  <a:ext uri="{FF2B5EF4-FFF2-40B4-BE49-F238E27FC236}">
                    <a16:creationId xmlns:a16="http://schemas.microsoft.com/office/drawing/2014/main" id="{6EB6CAA6-CA87-9F48-BDDD-059CC43BABFB}"/>
                  </a:ext>
                </a:extLst>
              </p:cNvPr>
              <p:cNvSpPr/>
              <p:nvPr/>
            </p:nvSpPr>
            <p:spPr>
              <a:xfrm>
                <a:off x="7095744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rgbClr val="004063"/>
                    </a:solidFill>
                  </a:rPr>
                  <a:t>4</a:t>
                </a:r>
              </a:p>
            </p:txBody>
          </p:sp>
          <p:sp>
            <p:nvSpPr>
              <p:cNvPr id="109" name="Rounded Rectangle 108">
                <a:extLst>
                  <a:ext uri="{FF2B5EF4-FFF2-40B4-BE49-F238E27FC236}">
                    <a16:creationId xmlns:a16="http://schemas.microsoft.com/office/drawing/2014/main" id="{1B55AF34-93F5-7147-87C2-B0846454C757}"/>
                  </a:ext>
                </a:extLst>
              </p:cNvPr>
              <p:cNvSpPr/>
              <p:nvPr/>
            </p:nvSpPr>
            <p:spPr>
              <a:xfrm>
                <a:off x="7434072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rgbClr val="004063"/>
                    </a:solidFill>
                  </a:rPr>
                  <a:t>3</a:t>
                </a:r>
              </a:p>
            </p:txBody>
          </p:sp>
          <p:sp>
            <p:nvSpPr>
              <p:cNvPr id="110" name="Rounded Rectangle 109">
                <a:extLst>
                  <a:ext uri="{FF2B5EF4-FFF2-40B4-BE49-F238E27FC236}">
                    <a16:creationId xmlns:a16="http://schemas.microsoft.com/office/drawing/2014/main" id="{975A4EB8-4F5D-3E46-8A90-EBB102F65E91}"/>
                  </a:ext>
                </a:extLst>
              </p:cNvPr>
              <p:cNvSpPr/>
              <p:nvPr/>
            </p:nvSpPr>
            <p:spPr>
              <a:xfrm>
                <a:off x="7772400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rgbClr val="004063"/>
                    </a:solidFill>
                  </a:rPr>
                  <a:t>5</a:t>
                </a:r>
              </a:p>
            </p:txBody>
          </p:sp>
        </p:grpSp>
        <p:sp>
          <p:nvSpPr>
            <p:cNvPr id="103" name="Rounded Rectangle 102">
              <a:extLst>
                <a:ext uri="{FF2B5EF4-FFF2-40B4-BE49-F238E27FC236}">
                  <a16:creationId xmlns:a16="http://schemas.microsoft.com/office/drawing/2014/main" id="{A76EAE27-674A-7B43-9F14-04192148E3A2}"/>
                </a:ext>
              </a:extLst>
            </p:cNvPr>
            <p:cNvSpPr/>
            <p:nvPr/>
          </p:nvSpPr>
          <p:spPr>
            <a:xfrm>
              <a:off x="4651891" y="6004329"/>
              <a:ext cx="561940" cy="564015"/>
            </a:xfrm>
            <a:prstGeom prst="roundRect">
              <a:avLst/>
            </a:prstGeom>
            <a:solidFill>
              <a:schemeClr val="bg2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rgbClr val="004063"/>
                  </a:solidFill>
                </a:rPr>
                <a:t>2</a:t>
              </a:r>
            </a:p>
          </p:txBody>
        </p:sp>
        <p:sp>
          <p:nvSpPr>
            <p:cNvPr id="104" name="Rounded Rectangle 103">
              <a:extLst>
                <a:ext uri="{FF2B5EF4-FFF2-40B4-BE49-F238E27FC236}">
                  <a16:creationId xmlns:a16="http://schemas.microsoft.com/office/drawing/2014/main" id="{447ED539-923D-D74A-B11D-F74F26767234}"/>
                </a:ext>
              </a:extLst>
            </p:cNvPr>
            <p:cNvSpPr/>
            <p:nvPr/>
          </p:nvSpPr>
          <p:spPr>
            <a:xfrm>
              <a:off x="5213831" y="6000054"/>
              <a:ext cx="561940" cy="564015"/>
            </a:xfrm>
            <a:prstGeom prst="roundRect">
              <a:avLst/>
            </a:prstGeom>
            <a:solidFill>
              <a:schemeClr val="bg2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rgbClr val="004063"/>
                  </a:solidFill>
                </a:rPr>
                <a:t>1</a:t>
              </a:r>
            </a:p>
          </p:txBody>
        </p:sp>
      </p:grpSp>
      <p:sp>
        <p:nvSpPr>
          <p:cNvPr id="111" name="Rounded Rectangle 110">
            <a:extLst>
              <a:ext uri="{FF2B5EF4-FFF2-40B4-BE49-F238E27FC236}">
                <a16:creationId xmlns:a16="http://schemas.microsoft.com/office/drawing/2014/main" id="{BB335903-BEF5-3A4C-8CF6-23D289075237}"/>
              </a:ext>
            </a:extLst>
          </p:cNvPr>
          <p:cNvSpPr/>
          <p:nvPr/>
        </p:nvSpPr>
        <p:spPr>
          <a:xfrm>
            <a:off x="5012405" y="5144711"/>
            <a:ext cx="513836" cy="515733"/>
          </a:xfrm>
          <a:prstGeom prst="roundRect">
            <a:avLst/>
          </a:prstGeom>
          <a:solidFill>
            <a:srgbClr val="FF442B"/>
          </a:solidFill>
          <a:ln>
            <a:solidFill>
              <a:srgbClr val="FF442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>
                    <a:lumMod val="95000"/>
                  </a:schemeClr>
                </a:solidFill>
              </a:rPr>
              <a:t>10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4CA3EACC-1CD7-2041-94E1-CFBF76B33CE3}"/>
              </a:ext>
            </a:extLst>
          </p:cNvPr>
          <p:cNvSpPr txBox="1"/>
          <p:nvPr/>
        </p:nvSpPr>
        <p:spPr>
          <a:xfrm>
            <a:off x="196032" y="934132"/>
            <a:ext cx="12682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64A0"/>
                </a:solidFill>
              </a:rPr>
              <a:t>Insert</a:t>
            </a:r>
          </a:p>
        </p:txBody>
      </p:sp>
    </p:spTree>
    <p:extLst>
      <p:ext uri="{BB962C8B-B14F-4D97-AF65-F5344CB8AC3E}">
        <p14:creationId xmlns:p14="http://schemas.microsoft.com/office/powerpoint/2010/main" val="4164264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1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Oval 88">
            <a:extLst>
              <a:ext uri="{FF2B5EF4-FFF2-40B4-BE49-F238E27FC236}">
                <a16:creationId xmlns:a16="http://schemas.microsoft.com/office/drawing/2014/main" id="{E7EEEB8E-5F20-F542-A2C0-0C8F88FC52C1}"/>
              </a:ext>
            </a:extLst>
          </p:cNvPr>
          <p:cNvSpPr/>
          <p:nvPr/>
        </p:nvSpPr>
        <p:spPr>
          <a:xfrm>
            <a:off x="4936229" y="1233291"/>
            <a:ext cx="520175" cy="512902"/>
          </a:xfrm>
          <a:prstGeom prst="ellipse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350" b="1" dirty="0">
                <a:solidFill>
                  <a:srgbClr val="004063"/>
                </a:solidFill>
              </a:rPr>
              <a:t>8</a:t>
            </a: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D2067E4E-EC2E-944E-BD36-C9CFCDB8335C}"/>
              </a:ext>
            </a:extLst>
          </p:cNvPr>
          <p:cNvSpPr/>
          <p:nvPr/>
        </p:nvSpPr>
        <p:spPr>
          <a:xfrm>
            <a:off x="3957823" y="1973925"/>
            <a:ext cx="520175" cy="512902"/>
          </a:xfrm>
          <a:prstGeom prst="ellipse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350" b="1" dirty="0">
                <a:solidFill>
                  <a:srgbClr val="004063"/>
                </a:solidFill>
              </a:rPr>
              <a:t>7</a:t>
            </a: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EECF0BA0-25B6-6345-8721-DA1FBD779BE3}"/>
              </a:ext>
            </a:extLst>
          </p:cNvPr>
          <p:cNvSpPr/>
          <p:nvPr/>
        </p:nvSpPr>
        <p:spPr>
          <a:xfrm>
            <a:off x="5836745" y="1895832"/>
            <a:ext cx="520175" cy="512902"/>
          </a:xfrm>
          <a:prstGeom prst="ellipse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350" b="1" dirty="0">
                <a:solidFill>
                  <a:srgbClr val="004063"/>
                </a:solidFill>
              </a:rPr>
              <a:t>6</a:t>
            </a: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6E45F0D4-5BF4-4846-903C-BB51CD7EA86F}"/>
              </a:ext>
            </a:extLst>
          </p:cNvPr>
          <p:cNvSpPr/>
          <p:nvPr/>
        </p:nvSpPr>
        <p:spPr>
          <a:xfrm>
            <a:off x="3437648" y="3000885"/>
            <a:ext cx="520175" cy="512902"/>
          </a:xfrm>
          <a:prstGeom prst="ellipse">
            <a:avLst/>
          </a:prstGeom>
          <a:solidFill>
            <a:srgbClr val="FF442B"/>
          </a:solidFill>
          <a:ln>
            <a:solidFill>
              <a:srgbClr val="FF442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500" b="1" dirty="0">
                <a:solidFill>
                  <a:schemeClr val="bg1">
                    <a:lumMod val="95000"/>
                  </a:schemeClr>
                </a:solidFill>
              </a:rPr>
              <a:t>10</a:t>
            </a: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BD763DCC-EE61-DB4D-BB42-BB846EB1083F}"/>
              </a:ext>
            </a:extLst>
          </p:cNvPr>
          <p:cNvSpPr/>
          <p:nvPr/>
        </p:nvSpPr>
        <p:spPr>
          <a:xfrm>
            <a:off x="4372493" y="3000885"/>
            <a:ext cx="520175" cy="512902"/>
          </a:xfrm>
          <a:prstGeom prst="ellipse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350" b="1" dirty="0">
                <a:solidFill>
                  <a:srgbClr val="004063"/>
                </a:solidFill>
              </a:rPr>
              <a:t>3</a:t>
            </a:r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DD3C5111-D946-B941-8E8F-4FA30B208423}"/>
              </a:ext>
            </a:extLst>
          </p:cNvPr>
          <p:cNvCxnSpPr>
            <a:cxnSpLocks/>
            <a:stCxn id="89" idx="3"/>
            <a:endCxn id="90" idx="7"/>
          </p:cNvCxnSpPr>
          <p:nvPr/>
        </p:nvCxnSpPr>
        <p:spPr>
          <a:xfrm flipH="1">
            <a:off x="4401820" y="1671080"/>
            <a:ext cx="610586" cy="377959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E913D45B-8B07-AC48-8B4B-BA39832116DD}"/>
              </a:ext>
            </a:extLst>
          </p:cNvPr>
          <p:cNvCxnSpPr>
            <a:cxnSpLocks/>
            <a:stCxn id="89" idx="5"/>
            <a:endCxn id="91" idx="1"/>
          </p:cNvCxnSpPr>
          <p:nvPr/>
        </p:nvCxnSpPr>
        <p:spPr>
          <a:xfrm>
            <a:off x="5380225" y="1671080"/>
            <a:ext cx="532697" cy="299866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C2FD90A1-F63A-8A45-9531-265B53E5EDB4}"/>
              </a:ext>
            </a:extLst>
          </p:cNvPr>
          <p:cNvCxnSpPr>
            <a:cxnSpLocks/>
            <a:stCxn id="90" idx="3"/>
            <a:endCxn id="92" idx="0"/>
          </p:cNvCxnSpPr>
          <p:nvPr/>
        </p:nvCxnSpPr>
        <p:spPr>
          <a:xfrm flipH="1">
            <a:off x="3697735" y="2411715"/>
            <a:ext cx="336266" cy="58917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FFDEE53D-8222-054C-98B4-BD926C15D783}"/>
              </a:ext>
            </a:extLst>
          </p:cNvPr>
          <p:cNvCxnSpPr>
            <a:cxnSpLocks/>
            <a:stCxn id="90" idx="5"/>
            <a:endCxn id="93" idx="0"/>
          </p:cNvCxnSpPr>
          <p:nvPr/>
        </p:nvCxnSpPr>
        <p:spPr>
          <a:xfrm>
            <a:off x="4401821" y="2411715"/>
            <a:ext cx="230760" cy="58917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0" name="Group 79">
            <a:extLst>
              <a:ext uri="{FF2B5EF4-FFF2-40B4-BE49-F238E27FC236}">
                <a16:creationId xmlns:a16="http://schemas.microsoft.com/office/drawing/2014/main" id="{9FF98CB9-2F70-E340-852E-3BB60307AD5B}"/>
              </a:ext>
            </a:extLst>
          </p:cNvPr>
          <p:cNvGrpSpPr/>
          <p:nvPr/>
        </p:nvGrpSpPr>
        <p:grpSpPr>
          <a:xfrm>
            <a:off x="5196316" y="2333621"/>
            <a:ext cx="716606" cy="1180166"/>
            <a:chOff x="3032077" y="3311616"/>
            <a:chExt cx="896947" cy="1498113"/>
          </a:xfrm>
        </p:grpSpPr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0D68E2F0-36F0-2D41-8667-DE8BDD11B41A}"/>
                </a:ext>
              </a:extLst>
            </p:cNvPr>
            <p:cNvSpPr/>
            <p:nvPr/>
          </p:nvSpPr>
          <p:spPr>
            <a:xfrm>
              <a:off x="3032077" y="4158647"/>
              <a:ext cx="651082" cy="651082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1">
                  <a:lumMod val="50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350" b="1" dirty="0">
                  <a:solidFill>
                    <a:srgbClr val="004063"/>
                  </a:solidFill>
                </a:rPr>
                <a:t>5</a:t>
              </a:r>
            </a:p>
          </p:txBody>
        </p: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58016FFA-65AE-F642-925D-369F2B222784}"/>
                </a:ext>
              </a:extLst>
            </p:cNvPr>
            <p:cNvCxnSpPr>
              <a:cxnSpLocks/>
              <a:stCxn id="91" idx="3"/>
              <a:endCxn id="87" idx="0"/>
            </p:cNvCxnSpPr>
            <p:nvPr/>
          </p:nvCxnSpPr>
          <p:spPr>
            <a:xfrm flipH="1">
              <a:off x="3357618" y="3311616"/>
              <a:ext cx="571406" cy="847031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BBBE200C-9B85-494D-8ABA-D06FD7528DEC}"/>
              </a:ext>
            </a:extLst>
          </p:cNvPr>
          <p:cNvGrpSpPr/>
          <p:nvPr/>
        </p:nvGrpSpPr>
        <p:grpSpPr>
          <a:xfrm>
            <a:off x="2924075" y="3438674"/>
            <a:ext cx="589751" cy="1043192"/>
            <a:chOff x="649156" y="4860826"/>
            <a:chExt cx="738167" cy="1324237"/>
          </a:xfrm>
        </p:grpSpPr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2BD1C841-8D57-2748-948E-31EEA72D5657}"/>
                </a:ext>
              </a:extLst>
            </p:cNvPr>
            <p:cNvSpPr/>
            <p:nvPr/>
          </p:nvSpPr>
          <p:spPr>
            <a:xfrm>
              <a:off x="649156" y="5533981"/>
              <a:ext cx="651082" cy="651082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1">
                  <a:lumMod val="50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350" b="1" dirty="0">
                  <a:solidFill>
                    <a:srgbClr val="004063"/>
                  </a:solidFill>
                </a:rPr>
                <a:t>1</a:t>
              </a:r>
            </a:p>
          </p:txBody>
        </p: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D35F0E55-8213-C149-9FF4-1E3021EFC300}"/>
                </a:ext>
              </a:extLst>
            </p:cNvPr>
            <p:cNvCxnSpPr>
              <a:cxnSpLocks/>
              <a:stCxn id="92" idx="3"/>
              <a:endCxn id="85" idx="0"/>
            </p:cNvCxnSpPr>
            <p:nvPr/>
          </p:nvCxnSpPr>
          <p:spPr>
            <a:xfrm flipH="1">
              <a:off x="974697" y="4860826"/>
              <a:ext cx="412626" cy="673155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844A639C-92CD-AE42-8C89-242C6F70C5F2}"/>
              </a:ext>
            </a:extLst>
          </p:cNvPr>
          <p:cNvGrpSpPr/>
          <p:nvPr/>
        </p:nvGrpSpPr>
        <p:grpSpPr>
          <a:xfrm>
            <a:off x="6280741" y="2333621"/>
            <a:ext cx="593444" cy="1180166"/>
            <a:chOff x="4504246" y="3305662"/>
            <a:chExt cx="742789" cy="1498113"/>
          </a:xfrm>
        </p:grpSpPr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FDCE167C-3C79-4A48-8F20-9967AC71E65D}"/>
                </a:ext>
              </a:extLst>
            </p:cNvPr>
            <p:cNvSpPr/>
            <p:nvPr/>
          </p:nvSpPr>
          <p:spPr>
            <a:xfrm>
              <a:off x="4595953" y="4152693"/>
              <a:ext cx="651082" cy="651082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1">
                  <a:lumMod val="50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350" b="1" dirty="0">
                  <a:solidFill>
                    <a:srgbClr val="004063"/>
                  </a:solidFill>
                </a:rPr>
                <a:t>2</a:t>
              </a:r>
            </a:p>
          </p:txBody>
        </p: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8E797BB0-9DAB-7E4C-A44E-725C3016160F}"/>
                </a:ext>
              </a:extLst>
            </p:cNvPr>
            <p:cNvCxnSpPr>
              <a:cxnSpLocks/>
              <a:stCxn id="91" idx="5"/>
              <a:endCxn id="83" idx="0"/>
            </p:cNvCxnSpPr>
            <p:nvPr/>
          </p:nvCxnSpPr>
          <p:spPr>
            <a:xfrm>
              <a:off x="4504246" y="3305662"/>
              <a:ext cx="417248" cy="847031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9" name="Oval 98">
            <a:extLst>
              <a:ext uri="{FF2B5EF4-FFF2-40B4-BE49-F238E27FC236}">
                <a16:creationId xmlns:a16="http://schemas.microsoft.com/office/drawing/2014/main" id="{92C97904-B4AC-3343-AF45-ECE64B30DD8D}"/>
              </a:ext>
            </a:extLst>
          </p:cNvPr>
          <p:cNvSpPr/>
          <p:nvPr/>
        </p:nvSpPr>
        <p:spPr>
          <a:xfrm>
            <a:off x="3957823" y="3968964"/>
            <a:ext cx="520175" cy="512902"/>
          </a:xfrm>
          <a:prstGeom prst="ellipse">
            <a:avLst/>
          </a:prstGeom>
          <a:solidFill>
            <a:srgbClr val="FF442B"/>
          </a:solidFill>
          <a:ln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350" b="1" dirty="0">
                <a:solidFill>
                  <a:schemeClr val="bg1">
                    <a:lumMod val="95000"/>
                  </a:schemeClr>
                </a:solidFill>
              </a:rPr>
              <a:t>4</a:t>
            </a:r>
          </a:p>
        </p:txBody>
      </p: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7D41436A-3E8C-2D4A-ACD3-B21A9339CD9A}"/>
              </a:ext>
            </a:extLst>
          </p:cNvPr>
          <p:cNvCxnSpPr>
            <a:cxnSpLocks/>
            <a:stCxn id="92" idx="5"/>
            <a:endCxn id="99" idx="0"/>
          </p:cNvCxnSpPr>
          <p:nvPr/>
        </p:nvCxnSpPr>
        <p:spPr>
          <a:xfrm>
            <a:off x="3881644" y="3438675"/>
            <a:ext cx="336266" cy="53029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5" name="Rounded Rectangle 104">
            <a:extLst>
              <a:ext uri="{FF2B5EF4-FFF2-40B4-BE49-F238E27FC236}">
                <a16:creationId xmlns:a16="http://schemas.microsoft.com/office/drawing/2014/main" id="{B0AB5890-BF57-FE41-BE37-810FD727485C}"/>
              </a:ext>
            </a:extLst>
          </p:cNvPr>
          <p:cNvSpPr/>
          <p:nvPr/>
        </p:nvSpPr>
        <p:spPr>
          <a:xfrm>
            <a:off x="901719" y="5135185"/>
            <a:ext cx="513836" cy="515733"/>
          </a:xfrm>
          <a:prstGeom prst="roundRect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004063"/>
                </a:solidFill>
              </a:rPr>
              <a:t>8</a:t>
            </a:r>
          </a:p>
        </p:txBody>
      </p:sp>
      <p:sp>
        <p:nvSpPr>
          <p:cNvPr id="106" name="Rounded Rectangle 105">
            <a:extLst>
              <a:ext uri="{FF2B5EF4-FFF2-40B4-BE49-F238E27FC236}">
                <a16:creationId xmlns:a16="http://schemas.microsoft.com/office/drawing/2014/main" id="{FE0BB6A6-226D-4F43-AB40-9CA2D2256815}"/>
              </a:ext>
            </a:extLst>
          </p:cNvPr>
          <p:cNvSpPr/>
          <p:nvPr/>
        </p:nvSpPr>
        <p:spPr>
          <a:xfrm>
            <a:off x="1415555" y="5135185"/>
            <a:ext cx="513836" cy="515733"/>
          </a:xfrm>
          <a:prstGeom prst="roundRect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004063"/>
                </a:solidFill>
              </a:rPr>
              <a:t>7</a:t>
            </a:r>
          </a:p>
        </p:txBody>
      </p:sp>
      <p:sp>
        <p:nvSpPr>
          <p:cNvPr id="107" name="Rounded Rectangle 106">
            <a:extLst>
              <a:ext uri="{FF2B5EF4-FFF2-40B4-BE49-F238E27FC236}">
                <a16:creationId xmlns:a16="http://schemas.microsoft.com/office/drawing/2014/main" id="{FBEABDF6-2453-BE4C-A52C-D6A7CEBC6E43}"/>
              </a:ext>
            </a:extLst>
          </p:cNvPr>
          <p:cNvSpPr/>
          <p:nvPr/>
        </p:nvSpPr>
        <p:spPr>
          <a:xfrm>
            <a:off x="1929391" y="5135185"/>
            <a:ext cx="513836" cy="515733"/>
          </a:xfrm>
          <a:prstGeom prst="roundRect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004063"/>
                </a:solidFill>
              </a:rPr>
              <a:t>6</a:t>
            </a:r>
          </a:p>
        </p:txBody>
      </p:sp>
      <p:sp>
        <p:nvSpPr>
          <p:cNvPr id="108" name="Rounded Rectangle 107">
            <a:extLst>
              <a:ext uri="{FF2B5EF4-FFF2-40B4-BE49-F238E27FC236}">
                <a16:creationId xmlns:a16="http://schemas.microsoft.com/office/drawing/2014/main" id="{6EB6CAA6-CA87-9F48-BDDD-059CC43BABFB}"/>
              </a:ext>
            </a:extLst>
          </p:cNvPr>
          <p:cNvSpPr/>
          <p:nvPr/>
        </p:nvSpPr>
        <p:spPr>
          <a:xfrm>
            <a:off x="2443227" y="5135185"/>
            <a:ext cx="513836" cy="515733"/>
          </a:xfrm>
          <a:prstGeom prst="roundRect">
            <a:avLst/>
          </a:prstGeom>
          <a:solidFill>
            <a:srgbClr val="FF442B"/>
          </a:solidFill>
          <a:ln>
            <a:solidFill>
              <a:srgbClr val="FF442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>
                    <a:lumMod val="95000"/>
                  </a:schemeClr>
                </a:solidFill>
              </a:rPr>
              <a:t>10</a:t>
            </a:r>
          </a:p>
        </p:txBody>
      </p:sp>
      <p:sp>
        <p:nvSpPr>
          <p:cNvPr id="109" name="Rounded Rectangle 108">
            <a:extLst>
              <a:ext uri="{FF2B5EF4-FFF2-40B4-BE49-F238E27FC236}">
                <a16:creationId xmlns:a16="http://schemas.microsoft.com/office/drawing/2014/main" id="{1B55AF34-93F5-7147-87C2-B0846454C757}"/>
              </a:ext>
            </a:extLst>
          </p:cNvPr>
          <p:cNvSpPr/>
          <p:nvPr/>
        </p:nvSpPr>
        <p:spPr>
          <a:xfrm>
            <a:off x="2957063" y="5135185"/>
            <a:ext cx="513836" cy="515733"/>
          </a:xfrm>
          <a:prstGeom prst="roundRect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004063"/>
                </a:solidFill>
              </a:rPr>
              <a:t>3</a:t>
            </a:r>
          </a:p>
        </p:txBody>
      </p:sp>
      <p:sp>
        <p:nvSpPr>
          <p:cNvPr id="110" name="Rounded Rectangle 109">
            <a:extLst>
              <a:ext uri="{FF2B5EF4-FFF2-40B4-BE49-F238E27FC236}">
                <a16:creationId xmlns:a16="http://schemas.microsoft.com/office/drawing/2014/main" id="{975A4EB8-4F5D-3E46-8A90-EBB102F65E91}"/>
              </a:ext>
            </a:extLst>
          </p:cNvPr>
          <p:cNvSpPr/>
          <p:nvPr/>
        </p:nvSpPr>
        <p:spPr>
          <a:xfrm>
            <a:off x="3470899" y="5135185"/>
            <a:ext cx="513836" cy="515733"/>
          </a:xfrm>
          <a:prstGeom prst="roundRect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004063"/>
                </a:solidFill>
              </a:rPr>
              <a:t>5</a:t>
            </a:r>
          </a:p>
        </p:txBody>
      </p:sp>
      <p:sp>
        <p:nvSpPr>
          <p:cNvPr id="103" name="Rounded Rectangle 102">
            <a:extLst>
              <a:ext uri="{FF2B5EF4-FFF2-40B4-BE49-F238E27FC236}">
                <a16:creationId xmlns:a16="http://schemas.microsoft.com/office/drawing/2014/main" id="{A76EAE27-674A-7B43-9F14-04192148E3A2}"/>
              </a:ext>
            </a:extLst>
          </p:cNvPr>
          <p:cNvSpPr/>
          <p:nvPr/>
        </p:nvSpPr>
        <p:spPr>
          <a:xfrm>
            <a:off x="3984734" y="5140715"/>
            <a:ext cx="513836" cy="515733"/>
          </a:xfrm>
          <a:prstGeom prst="roundRect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004063"/>
                </a:solidFill>
              </a:rPr>
              <a:t>2</a:t>
            </a:r>
          </a:p>
        </p:txBody>
      </p:sp>
      <p:sp>
        <p:nvSpPr>
          <p:cNvPr id="104" name="Rounded Rectangle 103">
            <a:extLst>
              <a:ext uri="{FF2B5EF4-FFF2-40B4-BE49-F238E27FC236}">
                <a16:creationId xmlns:a16="http://schemas.microsoft.com/office/drawing/2014/main" id="{447ED539-923D-D74A-B11D-F74F26767234}"/>
              </a:ext>
            </a:extLst>
          </p:cNvPr>
          <p:cNvSpPr/>
          <p:nvPr/>
        </p:nvSpPr>
        <p:spPr>
          <a:xfrm>
            <a:off x="4498570" y="5136806"/>
            <a:ext cx="513836" cy="515733"/>
          </a:xfrm>
          <a:prstGeom prst="roundRect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004063"/>
                </a:solidFill>
              </a:rPr>
              <a:t>1</a:t>
            </a:r>
          </a:p>
        </p:txBody>
      </p:sp>
      <p:sp>
        <p:nvSpPr>
          <p:cNvPr id="111" name="Rounded Rectangle 110">
            <a:extLst>
              <a:ext uri="{FF2B5EF4-FFF2-40B4-BE49-F238E27FC236}">
                <a16:creationId xmlns:a16="http://schemas.microsoft.com/office/drawing/2014/main" id="{BB335903-BEF5-3A4C-8CF6-23D289075237}"/>
              </a:ext>
            </a:extLst>
          </p:cNvPr>
          <p:cNvSpPr/>
          <p:nvPr/>
        </p:nvSpPr>
        <p:spPr>
          <a:xfrm>
            <a:off x="5012405" y="5144711"/>
            <a:ext cx="513836" cy="515733"/>
          </a:xfrm>
          <a:prstGeom prst="roundRect">
            <a:avLst/>
          </a:prstGeom>
          <a:solidFill>
            <a:srgbClr val="FF442B"/>
          </a:solidFill>
          <a:ln>
            <a:solidFill>
              <a:srgbClr val="FF442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>
                    <a:lumMod val="95000"/>
                  </a:schemeClr>
                </a:solidFill>
              </a:rPr>
              <a:t>4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D74A7C9-11BB-9B44-A7ED-DA4E49E73D27}"/>
              </a:ext>
            </a:extLst>
          </p:cNvPr>
          <p:cNvSpPr txBox="1"/>
          <p:nvPr/>
        </p:nvSpPr>
        <p:spPr>
          <a:xfrm>
            <a:off x="196032" y="934132"/>
            <a:ext cx="12682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64A0"/>
                </a:solidFill>
              </a:rPr>
              <a:t>Insert</a:t>
            </a:r>
          </a:p>
        </p:txBody>
      </p:sp>
    </p:spTree>
    <p:extLst>
      <p:ext uri="{BB962C8B-B14F-4D97-AF65-F5344CB8AC3E}">
        <p14:creationId xmlns:p14="http://schemas.microsoft.com/office/powerpoint/2010/main" val="2938846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9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9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" grpId="0" animBg="1"/>
      <p:bldP spid="99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Oval 88">
            <a:extLst>
              <a:ext uri="{FF2B5EF4-FFF2-40B4-BE49-F238E27FC236}">
                <a16:creationId xmlns:a16="http://schemas.microsoft.com/office/drawing/2014/main" id="{E7EEEB8E-5F20-F542-A2C0-0C8F88FC52C1}"/>
              </a:ext>
            </a:extLst>
          </p:cNvPr>
          <p:cNvSpPr/>
          <p:nvPr/>
        </p:nvSpPr>
        <p:spPr>
          <a:xfrm>
            <a:off x="4936229" y="1233291"/>
            <a:ext cx="520175" cy="512902"/>
          </a:xfrm>
          <a:prstGeom prst="ellipse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350" b="1" dirty="0">
                <a:solidFill>
                  <a:srgbClr val="004063"/>
                </a:solidFill>
              </a:rPr>
              <a:t>8</a:t>
            </a: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D2067E4E-EC2E-944E-BD36-C9CFCDB8335C}"/>
              </a:ext>
            </a:extLst>
          </p:cNvPr>
          <p:cNvSpPr/>
          <p:nvPr/>
        </p:nvSpPr>
        <p:spPr>
          <a:xfrm>
            <a:off x="3957823" y="1973925"/>
            <a:ext cx="520175" cy="512902"/>
          </a:xfrm>
          <a:prstGeom prst="ellipse">
            <a:avLst/>
          </a:prstGeom>
          <a:solidFill>
            <a:srgbClr val="FF442B"/>
          </a:solidFill>
          <a:ln>
            <a:solidFill>
              <a:srgbClr val="FF442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500" b="1" dirty="0">
                <a:solidFill>
                  <a:schemeClr val="bg1">
                    <a:lumMod val="95000"/>
                  </a:schemeClr>
                </a:solidFill>
              </a:rPr>
              <a:t>10</a:t>
            </a: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EECF0BA0-25B6-6345-8721-DA1FBD779BE3}"/>
              </a:ext>
            </a:extLst>
          </p:cNvPr>
          <p:cNvSpPr/>
          <p:nvPr/>
        </p:nvSpPr>
        <p:spPr>
          <a:xfrm>
            <a:off x="5836745" y="1895832"/>
            <a:ext cx="520175" cy="512902"/>
          </a:xfrm>
          <a:prstGeom prst="ellipse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350" b="1" dirty="0">
                <a:solidFill>
                  <a:srgbClr val="004063"/>
                </a:solidFill>
              </a:rPr>
              <a:t>6</a:t>
            </a: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6E45F0D4-5BF4-4846-903C-BB51CD7EA86F}"/>
              </a:ext>
            </a:extLst>
          </p:cNvPr>
          <p:cNvSpPr/>
          <p:nvPr/>
        </p:nvSpPr>
        <p:spPr>
          <a:xfrm>
            <a:off x="3437648" y="3000885"/>
            <a:ext cx="520175" cy="512902"/>
          </a:xfrm>
          <a:prstGeom prst="ellipse">
            <a:avLst/>
          </a:prstGeom>
          <a:solidFill>
            <a:srgbClr val="FF442B"/>
          </a:solidFill>
          <a:ln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350" b="1" dirty="0">
                <a:solidFill>
                  <a:schemeClr val="bg1">
                    <a:lumMod val="95000"/>
                  </a:schemeClr>
                </a:solidFill>
              </a:rPr>
              <a:t>7</a:t>
            </a: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BD763DCC-EE61-DB4D-BB42-BB846EB1083F}"/>
              </a:ext>
            </a:extLst>
          </p:cNvPr>
          <p:cNvSpPr/>
          <p:nvPr/>
        </p:nvSpPr>
        <p:spPr>
          <a:xfrm>
            <a:off x="4372493" y="3000885"/>
            <a:ext cx="520175" cy="512902"/>
          </a:xfrm>
          <a:prstGeom prst="ellipse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350" b="1" dirty="0">
                <a:solidFill>
                  <a:srgbClr val="004063"/>
                </a:solidFill>
              </a:rPr>
              <a:t>3</a:t>
            </a:r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DD3C5111-D946-B941-8E8F-4FA30B208423}"/>
              </a:ext>
            </a:extLst>
          </p:cNvPr>
          <p:cNvCxnSpPr>
            <a:cxnSpLocks/>
            <a:stCxn id="89" idx="3"/>
            <a:endCxn id="90" idx="7"/>
          </p:cNvCxnSpPr>
          <p:nvPr/>
        </p:nvCxnSpPr>
        <p:spPr>
          <a:xfrm flipH="1">
            <a:off x="4401820" y="1671080"/>
            <a:ext cx="610586" cy="377959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E913D45B-8B07-AC48-8B4B-BA39832116DD}"/>
              </a:ext>
            </a:extLst>
          </p:cNvPr>
          <p:cNvCxnSpPr>
            <a:cxnSpLocks/>
            <a:stCxn id="89" idx="5"/>
            <a:endCxn id="91" idx="1"/>
          </p:cNvCxnSpPr>
          <p:nvPr/>
        </p:nvCxnSpPr>
        <p:spPr>
          <a:xfrm>
            <a:off x="5380225" y="1671080"/>
            <a:ext cx="532697" cy="299866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C2FD90A1-F63A-8A45-9531-265B53E5EDB4}"/>
              </a:ext>
            </a:extLst>
          </p:cNvPr>
          <p:cNvCxnSpPr>
            <a:cxnSpLocks/>
            <a:stCxn id="90" idx="3"/>
            <a:endCxn id="92" idx="0"/>
          </p:cNvCxnSpPr>
          <p:nvPr/>
        </p:nvCxnSpPr>
        <p:spPr>
          <a:xfrm flipH="1">
            <a:off x="3697735" y="2411715"/>
            <a:ext cx="336266" cy="58917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FFDEE53D-8222-054C-98B4-BD926C15D783}"/>
              </a:ext>
            </a:extLst>
          </p:cNvPr>
          <p:cNvCxnSpPr>
            <a:cxnSpLocks/>
            <a:stCxn id="90" idx="5"/>
            <a:endCxn id="93" idx="0"/>
          </p:cNvCxnSpPr>
          <p:nvPr/>
        </p:nvCxnSpPr>
        <p:spPr>
          <a:xfrm>
            <a:off x="4401821" y="2411715"/>
            <a:ext cx="230760" cy="58917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0" name="Group 79">
            <a:extLst>
              <a:ext uri="{FF2B5EF4-FFF2-40B4-BE49-F238E27FC236}">
                <a16:creationId xmlns:a16="http://schemas.microsoft.com/office/drawing/2014/main" id="{9FF98CB9-2F70-E340-852E-3BB60307AD5B}"/>
              </a:ext>
            </a:extLst>
          </p:cNvPr>
          <p:cNvGrpSpPr/>
          <p:nvPr/>
        </p:nvGrpSpPr>
        <p:grpSpPr>
          <a:xfrm>
            <a:off x="5196316" y="2333621"/>
            <a:ext cx="716606" cy="1180166"/>
            <a:chOff x="3032077" y="3311616"/>
            <a:chExt cx="896947" cy="1498113"/>
          </a:xfrm>
        </p:grpSpPr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0D68E2F0-36F0-2D41-8667-DE8BDD11B41A}"/>
                </a:ext>
              </a:extLst>
            </p:cNvPr>
            <p:cNvSpPr/>
            <p:nvPr/>
          </p:nvSpPr>
          <p:spPr>
            <a:xfrm>
              <a:off x="3032077" y="4158647"/>
              <a:ext cx="651082" cy="651082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1">
                  <a:lumMod val="50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350" b="1" dirty="0">
                  <a:solidFill>
                    <a:srgbClr val="004063"/>
                  </a:solidFill>
                </a:rPr>
                <a:t>5</a:t>
              </a:r>
            </a:p>
          </p:txBody>
        </p: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58016FFA-65AE-F642-925D-369F2B222784}"/>
                </a:ext>
              </a:extLst>
            </p:cNvPr>
            <p:cNvCxnSpPr>
              <a:cxnSpLocks/>
              <a:stCxn id="91" idx="3"/>
              <a:endCxn id="87" idx="0"/>
            </p:cNvCxnSpPr>
            <p:nvPr/>
          </p:nvCxnSpPr>
          <p:spPr>
            <a:xfrm flipH="1">
              <a:off x="3357618" y="3311616"/>
              <a:ext cx="571406" cy="847031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BBBE200C-9B85-494D-8ABA-D06FD7528DEC}"/>
              </a:ext>
            </a:extLst>
          </p:cNvPr>
          <p:cNvGrpSpPr/>
          <p:nvPr/>
        </p:nvGrpSpPr>
        <p:grpSpPr>
          <a:xfrm>
            <a:off x="2924075" y="3438674"/>
            <a:ext cx="589751" cy="1043192"/>
            <a:chOff x="649156" y="4860826"/>
            <a:chExt cx="738167" cy="1324237"/>
          </a:xfrm>
        </p:grpSpPr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2BD1C841-8D57-2748-948E-31EEA72D5657}"/>
                </a:ext>
              </a:extLst>
            </p:cNvPr>
            <p:cNvSpPr/>
            <p:nvPr/>
          </p:nvSpPr>
          <p:spPr>
            <a:xfrm>
              <a:off x="649156" y="5533981"/>
              <a:ext cx="651082" cy="651082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1">
                  <a:lumMod val="50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350" b="1" dirty="0">
                  <a:solidFill>
                    <a:srgbClr val="004063"/>
                  </a:solidFill>
                </a:rPr>
                <a:t>1</a:t>
              </a:r>
            </a:p>
          </p:txBody>
        </p: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D35F0E55-8213-C149-9FF4-1E3021EFC300}"/>
                </a:ext>
              </a:extLst>
            </p:cNvPr>
            <p:cNvCxnSpPr>
              <a:cxnSpLocks/>
              <a:stCxn id="92" idx="3"/>
              <a:endCxn id="85" idx="0"/>
            </p:cNvCxnSpPr>
            <p:nvPr/>
          </p:nvCxnSpPr>
          <p:spPr>
            <a:xfrm flipH="1">
              <a:off x="974697" y="4860826"/>
              <a:ext cx="412626" cy="673155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844A639C-92CD-AE42-8C89-242C6F70C5F2}"/>
              </a:ext>
            </a:extLst>
          </p:cNvPr>
          <p:cNvGrpSpPr/>
          <p:nvPr/>
        </p:nvGrpSpPr>
        <p:grpSpPr>
          <a:xfrm>
            <a:off x="6280741" y="2333621"/>
            <a:ext cx="593444" cy="1180166"/>
            <a:chOff x="4504246" y="3305662"/>
            <a:chExt cx="742789" cy="1498113"/>
          </a:xfrm>
        </p:grpSpPr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FDCE167C-3C79-4A48-8F20-9967AC71E65D}"/>
                </a:ext>
              </a:extLst>
            </p:cNvPr>
            <p:cNvSpPr/>
            <p:nvPr/>
          </p:nvSpPr>
          <p:spPr>
            <a:xfrm>
              <a:off x="4595953" y="4152693"/>
              <a:ext cx="651082" cy="651082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1">
                  <a:lumMod val="50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350" b="1" dirty="0">
                  <a:solidFill>
                    <a:srgbClr val="004063"/>
                  </a:solidFill>
                </a:rPr>
                <a:t>2</a:t>
              </a:r>
            </a:p>
          </p:txBody>
        </p: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8E797BB0-9DAB-7E4C-A44E-725C3016160F}"/>
                </a:ext>
              </a:extLst>
            </p:cNvPr>
            <p:cNvCxnSpPr>
              <a:cxnSpLocks/>
              <a:stCxn id="91" idx="5"/>
              <a:endCxn id="83" idx="0"/>
            </p:cNvCxnSpPr>
            <p:nvPr/>
          </p:nvCxnSpPr>
          <p:spPr>
            <a:xfrm>
              <a:off x="4504246" y="3305662"/>
              <a:ext cx="417248" cy="847031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9" name="Oval 98">
            <a:extLst>
              <a:ext uri="{FF2B5EF4-FFF2-40B4-BE49-F238E27FC236}">
                <a16:creationId xmlns:a16="http://schemas.microsoft.com/office/drawing/2014/main" id="{92C97904-B4AC-3343-AF45-ECE64B30DD8D}"/>
              </a:ext>
            </a:extLst>
          </p:cNvPr>
          <p:cNvSpPr/>
          <p:nvPr/>
        </p:nvSpPr>
        <p:spPr>
          <a:xfrm>
            <a:off x="3957823" y="3968964"/>
            <a:ext cx="520175" cy="512902"/>
          </a:xfrm>
          <a:prstGeom prst="ellipse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350" b="1" dirty="0">
                <a:solidFill>
                  <a:srgbClr val="004063"/>
                </a:solidFill>
              </a:rPr>
              <a:t>4</a:t>
            </a:r>
          </a:p>
        </p:txBody>
      </p: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7D41436A-3E8C-2D4A-ACD3-B21A9339CD9A}"/>
              </a:ext>
            </a:extLst>
          </p:cNvPr>
          <p:cNvCxnSpPr>
            <a:cxnSpLocks/>
            <a:stCxn id="92" idx="5"/>
            <a:endCxn id="99" idx="0"/>
          </p:cNvCxnSpPr>
          <p:nvPr/>
        </p:nvCxnSpPr>
        <p:spPr>
          <a:xfrm>
            <a:off x="3881644" y="3438675"/>
            <a:ext cx="336266" cy="53029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5" name="Rounded Rectangle 104">
            <a:extLst>
              <a:ext uri="{FF2B5EF4-FFF2-40B4-BE49-F238E27FC236}">
                <a16:creationId xmlns:a16="http://schemas.microsoft.com/office/drawing/2014/main" id="{B0AB5890-BF57-FE41-BE37-810FD727485C}"/>
              </a:ext>
            </a:extLst>
          </p:cNvPr>
          <p:cNvSpPr/>
          <p:nvPr/>
        </p:nvSpPr>
        <p:spPr>
          <a:xfrm>
            <a:off x="901719" y="5135185"/>
            <a:ext cx="513836" cy="515733"/>
          </a:xfrm>
          <a:prstGeom prst="roundRect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004063"/>
                </a:solidFill>
              </a:rPr>
              <a:t>8</a:t>
            </a:r>
          </a:p>
        </p:txBody>
      </p:sp>
      <p:sp>
        <p:nvSpPr>
          <p:cNvPr id="106" name="Rounded Rectangle 105">
            <a:extLst>
              <a:ext uri="{FF2B5EF4-FFF2-40B4-BE49-F238E27FC236}">
                <a16:creationId xmlns:a16="http://schemas.microsoft.com/office/drawing/2014/main" id="{FE0BB6A6-226D-4F43-AB40-9CA2D2256815}"/>
              </a:ext>
            </a:extLst>
          </p:cNvPr>
          <p:cNvSpPr/>
          <p:nvPr/>
        </p:nvSpPr>
        <p:spPr>
          <a:xfrm>
            <a:off x="1415555" y="5135185"/>
            <a:ext cx="513836" cy="515733"/>
          </a:xfrm>
          <a:prstGeom prst="roundRect">
            <a:avLst/>
          </a:prstGeom>
          <a:solidFill>
            <a:srgbClr val="FF442B"/>
          </a:solidFill>
          <a:ln>
            <a:solidFill>
              <a:srgbClr val="FF442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>
                    <a:lumMod val="95000"/>
                  </a:schemeClr>
                </a:solidFill>
              </a:rPr>
              <a:t>10</a:t>
            </a:r>
          </a:p>
        </p:txBody>
      </p:sp>
      <p:sp>
        <p:nvSpPr>
          <p:cNvPr id="107" name="Rounded Rectangle 106">
            <a:extLst>
              <a:ext uri="{FF2B5EF4-FFF2-40B4-BE49-F238E27FC236}">
                <a16:creationId xmlns:a16="http://schemas.microsoft.com/office/drawing/2014/main" id="{FBEABDF6-2453-BE4C-A52C-D6A7CEBC6E43}"/>
              </a:ext>
            </a:extLst>
          </p:cNvPr>
          <p:cNvSpPr/>
          <p:nvPr/>
        </p:nvSpPr>
        <p:spPr>
          <a:xfrm>
            <a:off x="1929391" y="5135185"/>
            <a:ext cx="513836" cy="515733"/>
          </a:xfrm>
          <a:prstGeom prst="roundRect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004063"/>
                </a:solidFill>
              </a:rPr>
              <a:t>6</a:t>
            </a:r>
          </a:p>
        </p:txBody>
      </p:sp>
      <p:sp>
        <p:nvSpPr>
          <p:cNvPr id="108" name="Rounded Rectangle 107">
            <a:extLst>
              <a:ext uri="{FF2B5EF4-FFF2-40B4-BE49-F238E27FC236}">
                <a16:creationId xmlns:a16="http://schemas.microsoft.com/office/drawing/2014/main" id="{6EB6CAA6-CA87-9F48-BDDD-059CC43BABFB}"/>
              </a:ext>
            </a:extLst>
          </p:cNvPr>
          <p:cNvSpPr/>
          <p:nvPr/>
        </p:nvSpPr>
        <p:spPr>
          <a:xfrm>
            <a:off x="2443227" y="5135185"/>
            <a:ext cx="513836" cy="515733"/>
          </a:xfrm>
          <a:prstGeom prst="roundRect">
            <a:avLst/>
          </a:prstGeom>
          <a:solidFill>
            <a:srgbClr val="FF442B"/>
          </a:solidFill>
          <a:ln>
            <a:solidFill>
              <a:srgbClr val="FF442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>
                    <a:lumMod val="95000"/>
                  </a:schemeClr>
                </a:solidFill>
              </a:rPr>
              <a:t>7</a:t>
            </a:r>
          </a:p>
        </p:txBody>
      </p:sp>
      <p:sp>
        <p:nvSpPr>
          <p:cNvPr id="109" name="Rounded Rectangle 108">
            <a:extLst>
              <a:ext uri="{FF2B5EF4-FFF2-40B4-BE49-F238E27FC236}">
                <a16:creationId xmlns:a16="http://schemas.microsoft.com/office/drawing/2014/main" id="{1B55AF34-93F5-7147-87C2-B0846454C757}"/>
              </a:ext>
            </a:extLst>
          </p:cNvPr>
          <p:cNvSpPr/>
          <p:nvPr/>
        </p:nvSpPr>
        <p:spPr>
          <a:xfrm>
            <a:off x="2957063" y="5135185"/>
            <a:ext cx="513836" cy="515733"/>
          </a:xfrm>
          <a:prstGeom prst="roundRect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004063"/>
                </a:solidFill>
              </a:rPr>
              <a:t>3</a:t>
            </a:r>
          </a:p>
        </p:txBody>
      </p:sp>
      <p:sp>
        <p:nvSpPr>
          <p:cNvPr id="110" name="Rounded Rectangle 109">
            <a:extLst>
              <a:ext uri="{FF2B5EF4-FFF2-40B4-BE49-F238E27FC236}">
                <a16:creationId xmlns:a16="http://schemas.microsoft.com/office/drawing/2014/main" id="{975A4EB8-4F5D-3E46-8A90-EBB102F65E91}"/>
              </a:ext>
            </a:extLst>
          </p:cNvPr>
          <p:cNvSpPr/>
          <p:nvPr/>
        </p:nvSpPr>
        <p:spPr>
          <a:xfrm>
            <a:off x="3470899" y="5135185"/>
            <a:ext cx="513836" cy="515733"/>
          </a:xfrm>
          <a:prstGeom prst="roundRect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004063"/>
                </a:solidFill>
              </a:rPr>
              <a:t>5</a:t>
            </a:r>
          </a:p>
        </p:txBody>
      </p:sp>
      <p:sp>
        <p:nvSpPr>
          <p:cNvPr id="103" name="Rounded Rectangle 102">
            <a:extLst>
              <a:ext uri="{FF2B5EF4-FFF2-40B4-BE49-F238E27FC236}">
                <a16:creationId xmlns:a16="http://schemas.microsoft.com/office/drawing/2014/main" id="{A76EAE27-674A-7B43-9F14-04192148E3A2}"/>
              </a:ext>
            </a:extLst>
          </p:cNvPr>
          <p:cNvSpPr/>
          <p:nvPr/>
        </p:nvSpPr>
        <p:spPr>
          <a:xfrm>
            <a:off x="3984734" y="5140715"/>
            <a:ext cx="513836" cy="515733"/>
          </a:xfrm>
          <a:prstGeom prst="roundRect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004063"/>
                </a:solidFill>
              </a:rPr>
              <a:t>2</a:t>
            </a:r>
          </a:p>
        </p:txBody>
      </p:sp>
      <p:sp>
        <p:nvSpPr>
          <p:cNvPr id="104" name="Rounded Rectangle 103">
            <a:extLst>
              <a:ext uri="{FF2B5EF4-FFF2-40B4-BE49-F238E27FC236}">
                <a16:creationId xmlns:a16="http://schemas.microsoft.com/office/drawing/2014/main" id="{447ED539-923D-D74A-B11D-F74F26767234}"/>
              </a:ext>
            </a:extLst>
          </p:cNvPr>
          <p:cNvSpPr/>
          <p:nvPr/>
        </p:nvSpPr>
        <p:spPr>
          <a:xfrm>
            <a:off x="4498570" y="5136806"/>
            <a:ext cx="513836" cy="515733"/>
          </a:xfrm>
          <a:prstGeom prst="roundRect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004063"/>
                </a:solidFill>
              </a:rPr>
              <a:t>1</a:t>
            </a:r>
          </a:p>
        </p:txBody>
      </p:sp>
      <p:sp>
        <p:nvSpPr>
          <p:cNvPr id="111" name="Rounded Rectangle 110">
            <a:extLst>
              <a:ext uri="{FF2B5EF4-FFF2-40B4-BE49-F238E27FC236}">
                <a16:creationId xmlns:a16="http://schemas.microsoft.com/office/drawing/2014/main" id="{BB335903-BEF5-3A4C-8CF6-23D289075237}"/>
              </a:ext>
            </a:extLst>
          </p:cNvPr>
          <p:cNvSpPr/>
          <p:nvPr/>
        </p:nvSpPr>
        <p:spPr>
          <a:xfrm>
            <a:off x="5012405" y="5144711"/>
            <a:ext cx="513836" cy="515733"/>
          </a:xfrm>
          <a:prstGeom prst="roundRect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004063"/>
                </a:solidFill>
              </a:rPr>
              <a:t>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0AF12E0-99AE-DF44-A20B-530EA036CC1F}"/>
              </a:ext>
            </a:extLst>
          </p:cNvPr>
          <p:cNvSpPr txBox="1"/>
          <p:nvPr/>
        </p:nvSpPr>
        <p:spPr>
          <a:xfrm>
            <a:off x="196032" y="934132"/>
            <a:ext cx="12682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64A0"/>
                </a:solidFill>
              </a:rPr>
              <a:t>Insert</a:t>
            </a:r>
          </a:p>
        </p:txBody>
      </p:sp>
    </p:spTree>
    <p:extLst>
      <p:ext uri="{BB962C8B-B14F-4D97-AF65-F5344CB8AC3E}">
        <p14:creationId xmlns:p14="http://schemas.microsoft.com/office/powerpoint/2010/main" val="403364493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Oval 88">
            <a:extLst>
              <a:ext uri="{FF2B5EF4-FFF2-40B4-BE49-F238E27FC236}">
                <a16:creationId xmlns:a16="http://schemas.microsoft.com/office/drawing/2014/main" id="{E7EEEB8E-5F20-F542-A2C0-0C8F88FC52C1}"/>
              </a:ext>
            </a:extLst>
          </p:cNvPr>
          <p:cNvSpPr/>
          <p:nvPr/>
        </p:nvSpPr>
        <p:spPr>
          <a:xfrm>
            <a:off x="4936229" y="1233291"/>
            <a:ext cx="520175" cy="512902"/>
          </a:xfrm>
          <a:prstGeom prst="ellipse">
            <a:avLst/>
          </a:prstGeom>
          <a:solidFill>
            <a:srgbClr val="FF442B"/>
          </a:solidFill>
          <a:ln>
            <a:solidFill>
              <a:srgbClr val="FF442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500" b="1" dirty="0">
                <a:solidFill>
                  <a:schemeClr val="bg1">
                    <a:lumMod val="95000"/>
                  </a:schemeClr>
                </a:solidFill>
              </a:rPr>
              <a:t>10</a:t>
            </a: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D2067E4E-EC2E-944E-BD36-C9CFCDB8335C}"/>
              </a:ext>
            </a:extLst>
          </p:cNvPr>
          <p:cNvSpPr/>
          <p:nvPr/>
        </p:nvSpPr>
        <p:spPr>
          <a:xfrm>
            <a:off x="3957823" y="1973925"/>
            <a:ext cx="520175" cy="512902"/>
          </a:xfrm>
          <a:prstGeom prst="ellipse">
            <a:avLst/>
          </a:prstGeom>
          <a:solidFill>
            <a:srgbClr val="FF442B"/>
          </a:solidFill>
          <a:ln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350" b="1" dirty="0">
                <a:solidFill>
                  <a:schemeClr val="bg1">
                    <a:lumMod val="95000"/>
                  </a:schemeClr>
                </a:solidFill>
              </a:rPr>
              <a:t>8</a:t>
            </a: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EECF0BA0-25B6-6345-8721-DA1FBD779BE3}"/>
              </a:ext>
            </a:extLst>
          </p:cNvPr>
          <p:cNvSpPr/>
          <p:nvPr/>
        </p:nvSpPr>
        <p:spPr>
          <a:xfrm>
            <a:off x="5836745" y="1895832"/>
            <a:ext cx="520175" cy="512902"/>
          </a:xfrm>
          <a:prstGeom prst="ellipse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350" b="1" dirty="0">
                <a:solidFill>
                  <a:srgbClr val="004063"/>
                </a:solidFill>
              </a:rPr>
              <a:t>6</a:t>
            </a: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6E45F0D4-5BF4-4846-903C-BB51CD7EA86F}"/>
              </a:ext>
            </a:extLst>
          </p:cNvPr>
          <p:cNvSpPr/>
          <p:nvPr/>
        </p:nvSpPr>
        <p:spPr>
          <a:xfrm>
            <a:off x="3437648" y="3000885"/>
            <a:ext cx="520175" cy="512902"/>
          </a:xfrm>
          <a:prstGeom prst="ellipse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350" b="1" dirty="0">
                <a:solidFill>
                  <a:srgbClr val="004063"/>
                </a:solidFill>
              </a:rPr>
              <a:t>7</a:t>
            </a: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BD763DCC-EE61-DB4D-BB42-BB846EB1083F}"/>
              </a:ext>
            </a:extLst>
          </p:cNvPr>
          <p:cNvSpPr/>
          <p:nvPr/>
        </p:nvSpPr>
        <p:spPr>
          <a:xfrm>
            <a:off x="4372493" y="3000885"/>
            <a:ext cx="520175" cy="512902"/>
          </a:xfrm>
          <a:prstGeom prst="ellipse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350" b="1" dirty="0">
                <a:solidFill>
                  <a:srgbClr val="004063"/>
                </a:solidFill>
              </a:rPr>
              <a:t>3</a:t>
            </a:r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DD3C5111-D946-B941-8E8F-4FA30B208423}"/>
              </a:ext>
            </a:extLst>
          </p:cNvPr>
          <p:cNvCxnSpPr>
            <a:cxnSpLocks/>
            <a:stCxn id="89" idx="3"/>
            <a:endCxn id="90" idx="7"/>
          </p:cNvCxnSpPr>
          <p:nvPr/>
        </p:nvCxnSpPr>
        <p:spPr>
          <a:xfrm flipH="1">
            <a:off x="4401820" y="1671080"/>
            <a:ext cx="610586" cy="377959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E913D45B-8B07-AC48-8B4B-BA39832116DD}"/>
              </a:ext>
            </a:extLst>
          </p:cNvPr>
          <p:cNvCxnSpPr>
            <a:cxnSpLocks/>
            <a:stCxn id="89" idx="5"/>
            <a:endCxn id="91" idx="1"/>
          </p:cNvCxnSpPr>
          <p:nvPr/>
        </p:nvCxnSpPr>
        <p:spPr>
          <a:xfrm>
            <a:off x="5380225" y="1671080"/>
            <a:ext cx="532697" cy="299866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C2FD90A1-F63A-8A45-9531-265B53E5EDB4}"/>
              </a:ext>
            </a:extLst>
          </p:cNvPr>
          <p:cNvCxnSpPr>
            <a:cxnSpLocks/>
            <a:stCxn id="90" idx="3"/>
            <a:endCxn id="92" idx="0"/>
          </p:cNvCxnSpPr>
          <p:nvPr/>
        </p:nvCxnSpPr>
        <p:spPr>
          <a:xfrm flipH="1">
            <a:off x="3697735" y="2411715"/>
            <a:ext cx="336266" cy="58917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FFDEE53D-8222-054C-98B4-BD926C15D783}"/>
              </a:ext>
            </a:extLst>
          </p:cNvPr>
          <p:cNvCxnSpPr>
            <a:cxnSpLocks/>
            <a:stCxn id="90" idx="5"/>
            <a:endCxn id="93" idx="0"/>
          </p:cNvCxnSpPr>
          <p:nvPr/>
        </p:nvCxnSpPr>
        <p:spPr>
          <a:xfrm>
            <a:off x="4401821" y="2411715"/>
            <a:ext cx="230760" cy="58917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0" name="Group 79">
            <a:extLst>
              <a:ext uri="{FF2B5EF4-FFF2-40B4-BE49-F238E27FC236}">
                <a16:creationId xmlns:a16="http://schemas.microsoft.com/office/drawing/2014/main" id="{9FF98CB9-2F70-E340-852E-3BB60307AD5B}"/>
              </a:ext>
            </a:extLst>
          </p:cNvPr>
          <p:cNvGrpSpPr/>
          <p:nvPr/>
        </p:nvGrpSpPr>
        <p:grpSpPr>
          <a:xfrm>
            <a:off x="5196316" y="2333621"/>
            <a:ext cx="716606" cy="1180166"/>
            <a:chOff x="3032077" y="3311616"/>
            <a:chExt cx="896947" cy="1498113"/>
          </a:xfrm>
        </p:grpSpPr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0D68E2F0-36F0-2D41-8667-DE8BDD11B41A}"/>
                </a:ext>
              </a:extLst>
            </p:cNvPr>
            <p:cNvSpPr/>
            <p:nvPr/>
          </p:nvSpPr>
          <p:spPr>
            <a:xfrm>
              <a:off x="3032077" y="4158647"/>
              <a:ext cx="651082" cy="651082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1">
                  <a:lumMod val="50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350" b="1" dirty="0">
                  <a:solidFill>
                    <a:srgbClr val="004063"/>
                  </a:solidFill>
                </a:rPr>
                <a:t>5</a:t>
              </a:r>
            </a:p>
          </p:txBody>
        </p: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58016FFA-65AE-F642-925D-369F2B222784}"/>
                </a:ext>
              </a:extLst>
            </p:cNvPr>
            <p:cNvCxnSpPr>
              <a:cxnSpLocks/>
              <a:stCxn id="91" idx="3"/>
              <a:endCxn id="87" idx="0"/>
            </p:cNvCxnSpPr>
            <p:nvPr/>
          </p:nvCxnSpPr>
          <p:spPr>
            <a:xfrm flipH="1">
              <a:off x="3357618" y="3311616"/>
              <a:ext cx="571406" cy="847031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BBBE200C-9B85-494D-8ABA-D06FD7528DEC}"/>
              </a:ext>
            </a:extLst>
          </p:cNvPr>
          <p:cNvGrpSpPr/>
          <p:nvPr/>
        </p:nvGrpSpPr>
        <p:grpSpPr>
          <a:xfrm>
            <a:off x="2924075" y="3438674"/>
            <a:ext cx="589751" cy="1043192"/>
            <a:chOff x="649156" y="4860826"/>
            <a:chExt cx="738167" cy="1324237"/>
          </a:xfrm>
        </p:grpSpPr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2BD1C841-8D57-2748-948E-31EEA72D5657}"/>
                </a:ext>
              </a:extLst>
            </p:cNvPr>
            <p:cNvSpPr/>
            <p:nvPr/>
          </p:nvSpPr>
          <p:spPr>
            <a:xfrm>
              <a:off x="649156" y="5533981"/>
              <a:ext cx="651082" cy="651082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1">
                  <a:lumMod val="50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350" b="1" dirty="0">
                  <a:solidFill>
                    <a:srgbClr val="004063"/>
                  </a:solidFill>
                </a:rPr>
                <a:t>1</a:t>
              </a:r>
            </a:p>
          </p:txBody>
        </p: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D35F0E55-8213-C149-9FF4-1E3021EFC300}"/>
                </a:ext>
              </a:extLst>
            </p:cNvPr>
            <p:cNvCxnSpPr>
              <a:cxnSpLocks/>
              <a:stCxn id="92" idx="3"/>
              <a:endCxn id="85" idx="0"/>
            </p:cNvCxnSpPr>
            <p:nvPr/>
          </p:nvCxnSpPr>
          <p:spPr>
            <a:xfrm flipH="1">
              <a:off x="974697" y="4860826"/>
              <a:ext cx="412626" cy="673155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844A639C-92CD-AE42-8C89-242C6F70C5F2}"/>
              </a:ext>
            </a:extLst>
          </p:cNvPr>
          <p:cNvGrpSpPr/>
          <p:nvPr/>
        </p:nvGrpSpPr>
        <p:grpSpPr>
          <a:xfrm>
            <a:off x="6280741" y="2333621"/>
            <a:ext cx="593444" cy="1180166"/>
            <a:chOff x="4504246" y="3305662"/>
            <a:chExt cx="742789" cy="1498113"/>
          </a:xfrm>
        </p:grpSpPr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FDCE167C-3C79-4A48-8F20-9967AC71E65D}"/>
                </a:ext>
              </a:extLst>
            </p:cNvPr>
            <p:cNvSpPr/>
            <p:nvPr/>
          </p:nvSpPr>
          <p:spPr>
            <a:xfrm>
              <a:off x="4595953" y="4152693"/>
              <a:ext cx="651082" cy="651082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1">
                  <a:lumMod val="50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350" b="1" dirty="0">
                  <a:solidFill>
                    <a:srgbClr val="004063"/>
                  </a:solidFill>
                </a:rPr>
                <a:t>2</a:t>
              </a:r>
            </a:p>
          </p:txBody>
        </p: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8E797BB0-9DAB-7E4C-A44E-725C3016160F}"/>
                </a:ext>
              </a:extLst>
            </p:cNvPr>
            <p:cNvCxnSpPr>
              <a:cxnSpLocks/>
              <a:stCxn id="91" idx="5"/>
              <a:endCxn id="83" idx="0"/>
            </p:cNvCxnSpPr>
            <p:nvPr/>
          </p:nvCxnSpPr>
          <p:spPr>
            <a:xfrm>
              <a:off x="4504246" y="3305662"/>
              <a:ext cx="417248" cy="847031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9" name="Oval 98">
            <a:extLst>
              <a:ext uri="{FF2B5EF4-FFF2-40B4-BE49-F238E27FC236}">
                <a16:creationId xmlns:a16="http://schemas.microsoft.com/office/drawing/2014/main" id="{92C97904-B4AC-3343-AF45-ECE64B30DD8D}"/>
              </a:ext>
            </a:extLst>
          </p:cNvPr>
          <p:cNvSpPr/>
          <p:nvPr/>
        </p:nvSpPr>
        <p:spPr>
          <a:xfrm>
            <a:off x="3957823" y="3968964"/>
            <a:ext cx="520175" cy="512902"/>
          </a:xfrm>
          <a:prstGeom prst="ellipse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350" b="1" dirty="0">
                <a:solidFill>
                  <a:srgbClr val="004063"/>
                </a:solidFill>
              </a:rPr>
              <a:t>4</a:t>
            </a:r>
          </a:p>
        </p:txBody>
      </p: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7D41436A-3E8C-2D4A-ACD3-B21A9339CD9A}"/>
              </a:ext>
            </a:extLst>
          </p:cNvPr>
          <p:cNvCxnSpPr>
            <a:cxnSpLocks/>
            <a:stCxn id="92" idx="5"/>
            <a:endCxn id="99" idx="0"/>
          </p:cNvCxnSpPr>
          <p:nvPr/>
        </p:nvCxnSpPr>
        <p:spPr>
          <a:xfrm>
            <a:off x="3881644" y="3438675"/>
            <a:ext cx="336266" cy="53029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5" name="Rounded Rectangle 104">
            <a:extLst>
              <a:ext uri="{FF2B5EF4-FFF2-40B4-BE49-F238E27FC236}">
                <a16:creationId xmlns:a16="http://schemas.microsoft.com/office/drawing/2014/main" id="{B0AB5890-BF57-FE41-BE37-810FD727485C}"/>
              </a:ext>
            </a:extLst>
          </p:cNvPr>
          <p:cNvSpPr/>
          <p:nvPr/>
        </p:nvSpPr>
        <p:spPr>
          <a:xfrm>
            <a:off x="901719" y="5135185"/>
            <a:ext cx="513836" cy="515733"/>
          </a:xfrm>
          <a:prstGeom prst="roundRect">
            <a:avLst/>
          </a:prstGeom>
          <a:solidFill>
            <a:srgbClr val="FF442B"/>
          </a:solidFill>
          <a:ln>
            <a:solidFill>
              <a:srgbClr val="FF442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>
                    <a:lumMod val="95000"/>
                  </a:schemeClr>
                </a:solidFill>
              </a:rPr>
              <a:t>10</a:t>
            </a:r>
          </a:p>
        </p:txBody>
      </p:sp>
      <p:sp>
        <p:nvSpPr>
          <p:cNvPr id="106" name="Rounded Rectangle 105">
            <a:extLst>
              <a:ext uri="{FF2B5EF4-FFF2-40B4-BE49-F238E27FC236}">
                <a16:creationId xmlns:a16="http://schemas.microsoft.com/office/drawing/2014/main" id="{FE0BB6A6-226D-4F43-AB40-9CA2D2256815}"/>
              </a:ext>
            </a:extLst>
          </p:cNvPr>
          <p:cNvSpPr/>
          <p:nvPr/>
        </p:nvSpPr>
        <p:spPr>
          <a:xfrm>
            <a:off x="1415555" y="5135185"/>
            <a:ext cx="513836" cy="515733"/>
          </a:xfrm>
          <a:prstGeom prst="roundRect">
            <a:avLst/>
          </a:prstGeom>
          <a:solidFill>
            <a:srgbClr val="FF442B"/>
          </a:solidFill>
          <a:ln>
            <a:solidFill>
              <a:srgbClr val="FF442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>
                    <a:lumMod val="95000"/>
                  </a:schemeClr>
                </a:solidFill>
              </a:rPr>
              <a:t>8</a:t>
            </a:r>
          </a:p>
        </p:txBody>
      </p:sp>
      <p:sp>
        <p:nvSpPr>
          <p:cNvPr id="107" name="Rounded Rectangle 106">
            <a:extLst>
              <a:ext uri="{FF2B5EF4-FFF2-40B4-BE49-F238E27FC236}">
                <a16:creationId xmlns:a16="http://schemas.microsoft.com/office/drawing/2014/main" id="{FBEABDF6-2453-BE4C-A52C-D6A7CEBC6E43}"/>
              </a:ext>
            </a:extLst>
          </p:cNvPr>
          <p:cNvSpPr/>
          <p:nvPr/>
        </p:nvSpPr>
        <p:spPr>
          <a:xfrm>
            <a:off x="1929391" y="5135185"/>
            <a:ext cx="513836" cy="515733"/>
          </a:xfrm>
          <a:prstGeom prst="roundRect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004063"/>
                </a:solidFill>
              </a:rPr>
              <a:t>6</a:t>
            </a:r>
          </a:p>
        </p:txBody>
      </p:sp>
      <p:sp>
        <p:nvSpPr>
          <p:cNvPr id="108" name="Rounded Rectangle 107">
            <a:extLst>
              <a:ext uri="{FF2B5EF4-FFF2-40B4-BE49-F238E27FC236}">
                <a16:creationId xmlns:a16="http://schemas.microsoft.com/office/drawing/2014/main" id="{6EB6CAA6-CA87-9F48-BDDD-059CC43BABFB}"/>
              </a:ext>
            </a:extLst>
          </p:cNvPr>
          <p:cNvSpPr/>
          <p:nvPr/>
        </p:nvSpPr>
        <p:spPr>
          <a:xfrm>
            <a:off x="2443227" y="5135185"/>
            <a:ext cx="513836" cy="515733"/>
          </a:xfrm>
          <a:prstGeom prst="roundRect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004063"/>
                </a:solidFill>
              </a:rPr>
              <a:t>7</a:t>
            </a:r>
          </a:p>
        </p:txBody>
      </p:sp>
      <p:sp>
        <p:nvSpPr>
          <p:cNvPr id="109" name="Rounded Rectangle 108">
            <a:extLst>
              <a:ext uri="{FF2B5EF4-FFF2-40B4-BE49-F238E27FC236}">
                <a16:creationId xmlns:a16="http://schemas.microsoft.com/office/drawing/2014/main" id="{1B55AF34-93F5-7147-87C2-B0846454C757}"/>
              </a:ext>
            </a:extLst>
          </p:cNvPr>
          <p:cNvSpPr/>
          <p:nvPr/>
        </p:nvSpPr>
        <p:spPr>
          <a:xfrm>
            <a:off x="2957063" y="5135185"/>
            <a:ext cx="513836" cy="515733"/>
          </a:xfrm>
          <a:prstGeom prst="roundRect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004063"/>
                </a:solidFill>
              </a:rPr>
              <a:t>3</a:t>
            </a:r>
          </a:p>
        </p:txBody>
      </p:sp>
      <p:sp>
        <p:nvSpPr>
          <p:cNvPr id="110" name="Rounded Rectangle 109">
            <a:extLst>
              <a:ext uri="{FF2B5EF4-FFF2-40B4-BE49-F238E27FC236}">
                <a16:creationId xmlns:a16="http://schemas.microsoft.com/office/drawing/2014/main" id="{975A4EB8-4F5D-3E46-8A90-EBB102F65E91}"/>
              </a:ext>
            </a:extLst>
          </p:cNvPr>
          <p:cNvSpPr/>
          <p:nvPr/>
        </p:nvSpPr>
        <p:spPr>
          <a:xfrm>
            <a:off x="3470899" y="5135185"/>
            <a:ext cx="513836" cy="515733"/>
          </a:xfrm>
          <a:prstGeom prst="roundRect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004063"/>
                </a:solidFill>
              </a:rPr>
              <a:t>5</a:t>
            </a:r>
          </a:p>
        </p:txBody>
      </p:sp>
      <p:sp>
        <p:nvSpPr>
          <p:cNvPr id="103" name="Rounded Rectangle 102">
            <a:extLst>
              <a:ext uri="{FF2B5EF4-FFF2-40B4-BE49-F238E27FC236}">
                <a16:creationId xmlns:a16="http://schemas.microsoft.com/office/drawing/2014/main" id="{A76EAE27-674A-7B43-9F14-04192148E3A2}"/>
              </a:ext>
            </a:extLst>
          </p:cNvPr>
          <p:cNvSpPr/>
          <p:nvPr/>
        </p:nvSpPr>
        <p:spPr>
          <a:xfrm>
            <a:off x="3984734" y="5140715"/>
            <a:ext cx="513836" cy="515733"/>
          </a:xfrm>
          <a:prstGeom prst="roundRect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004063"/>
                </a:solidFill>
              </a:rPr>
              <a:t>2</a:t>
            </a:r>
          </a:p>
        </p:txBody>
      </p:sp>
      <p:sp>
        <p:nvSpPr>
          <p:cNvPr id="104" name="Rounded Rectangle 103">
            <a:extLst>
              <a:ext uri="{FF2B5EF4-FFF2-40B4-BE49-F238E27FC236}">
                <a16:creationId xmlns:a16="http://schemas.microsoft.com/office/drawing/2014/main" id="{447ED539-923D-D74A-B11D-F74F26767234}"/>
              </a:ext>
            </a:extLst>
          </p:cNvPr>
          <p:cNvSpPr/>
          <p:nvPr/>
        </p:nvSpPr>
        <p:spPr>
          <a:xfrm>
            <a:off x="4498570" y="5136806"/>
            <a:ext cx="513836" cy="515733"/>
          </a:xfrm>
          <a:prstGeom prst="roundRect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004063"/>
                </a:solidFill>
              </a:rPr>
              <a:t>1</a:t>
            </a:r>
          </a:p>
        </p:txBody>
      </p:sp>
      <p:sp>
        <p:nvSpPr>
          <p:cNvPr id="111" name="Rounded Rectangle 110">
            <a:extLst>
              <a:ext uri="{FF2B5EF4-FFF2-40B4-BE49-F238E27FC236}">
                <a16:creationId xmlns:a16="http://schemas.microsoft.com/office/drawing/2014/main" id="{BB335903-BEF5-3A4C-8CF6-23D289075237}"/>
              </a:ext>
            </a:extLst>
          </p:cNvPr>
          <p:cNvSpPr/>
          <p:nvPr/>
        </p:nvSpPr>
        <p:spPr>
          <a:xfrm>
            <a:off x="5012405" y="5144711"/>
            <a:ext cx="513836" cy="515733"/>
          </a:xfrm>
          <a:prstGeom prst="roundRect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004063"/>
                </a:solidFill>
              </a:rPr>
              <a:t>4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90ED9F9-0896-534B-9428-9FC139FF9CAF}"/>
              </a:ext>
            </a:extLst>
          </p:cNvPr>
          <p:cNvSpPr txBox="1"/>
          <p:nvPr/>
        </p:nvSpPr>
        <p:spPr>
          <a:xfrm>
            <a:off x="196032" y="934132"/>
            <a:ext cx="12682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64A0"/>
                </a:solidFill>
              </a:rPr>
              <a:t>Insert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73159B40-3DF6-6347-AD88-FB6861EC8B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148" y="1878878"/>
            <a:ext cx="3191940" cy="8447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29624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193FE93F-8D6C-F94C-BA1C-DA1EA68F5D1C}"/>
              </a:ext>
            </a:extLst>
          </p:cNvPr>
          <p:cNvSpPr/>
          <p:nvPr/>
        </p:nvSpPr>
        <p:spPr>
          <a:xfrm>
            <a:off x="5012405" y="5132897"/>
            <a:ext cx="513836" cy="515733"/>
          </a:xfrm>
          <a:prstGeom prst="roundRect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rgbClr val="004063"/>
              </a:solidFill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E7EEEB8E-5F20-F542-A2C0-0C8F88FC52C1}"/>
              </a:ext>
            </a:extLst>
          </p:cNvPr>
          <p:cNvSpPr/>
          <p:nvPr/>
        </p:nvSpPr>
        <p:spPr>
          <a:xfrm>
            <a:off x="4936229" y="1233291"/>
            <a:ext cx="520175" cy="512902"/>
          </a:xfrm>
          <a:prstGeom prst="ellipse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350" b="1" dirty="0">
                <a:solidFill>
                  <a:srgbClr val="004063"/>
                </a:solidFill>
              </a:rPr>
              <a:t>10</a:t>
            </a: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D2067E4E-EC2E-944E-BD36-C9CFCDB8335C}"/>
              </a:ext>
            </a:extLst>
          </p:cNvPr>
          <p:cNvSpPr/>
          <p:nvPr/>
        </p:nvSpPr>
        <p:spPr>
          <a:xfrm>
            <a:off x="3957823" y="1973925"/>
            <a:ext cx="520175" cy="512902"/>
          </a:xfrm>
          <a:prstGeom prst="ellipse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350" b="1" dirty="0">
                <a:solidFill>
                  <a:srgbClr val="004063"/>
                </a:solidFill>
              </a:rPr>
              <a:t>8</a:t>
            </a: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EECF0BA0-25B6-6345-8721-DA1FBD779BE3}"/>
              </a:ext>
            </a:extLst>
          </p:cNvPr>
          <p:cNvSpPr/>
          <p:nvPr/>
        </p:nvSpPr>
        <p:spPr>
          <a:xfrm>
            <a:off x="5836745" y="1895832"/>
            <a:ext cx="520175" cy="512902"/>
          </a:xfrm>
          <a:prstGeom prst="ellipse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350" b="1" dirty="0">
                <a:solidFill>
                  <a:srgbClr val="004063"/>
                </a:solidFill>
              </a:rPr>
              <a:t>6</a:t>
            </a: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6E45F0D4-5BF4-4846-903C-BB51CD7EA86F}"/>
              </a:ext>
            </a:extLst>
          </p:cNvPr>
          <p:cNvSpPr/>
          <p:nvPr/>
        </p:nvSpPr>
        <p:spPr>
          <a:xfrm>
            <a:off x="3437648" y="3000885"/>
            <a:ext cx="520175" cy="512902"/>
          </a:xfrm>
          <a:prstGeom prst="ellipse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350" b="1" dirty="0">
                <a:solidFill>
                  <a:srgbClr val="004063"/>
                </a:solidFill>
              </a:rPr>
              <a:t>7</a:t>
            </a: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BD763DCC-EE61-DB4D-BB42-BB846EB1083F}"/>
              </a:ext>
            </a:extLst>
          </p:cNvPr>
          <p:cNvSpPr/>
          <p:nvPr/>
        </p:nvSpPr>
        <p:spPr>
          <a:xfrm>
            <a:off x="4372493" y="3000885"/>
            <a:ext cx="520175" cy="512902"/>
          </a:xfrm>
          <a:prstGeom prst="ellipse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350" b="1" dirty="0">
                <a:solidFill>
                  <a:srgbClr val="004063"/>
                </a:solidFill>
              </a:rPr>
              <a:t>3</a:t>
            </a:r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DD3C5111-D946-B941-8E8F-4FA30B208423}"/>
              </a:ext>
            </a:extLst>
          </p:cNvPr>
          <p:cNvCxnSpPr>
            <a:cxnSpLocks/>
            <a:stCxn id="89" idx="3"/>
            <a:endCxn id="90" idx="7"/>
          </p:cNvCxnSpPr>
          <p:nvPr/>
        </p:nvCxnSpPr>
        <p:spPr>
          <a:xfrm flipH="1">
            <a:off x="4401820" y="1671080"/>
            <a:ext cx="610586" cy="377959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E913D45B-8B07-AC48-8B4B-BA39832116DD}"/>
              </a:ext>
            </a:extLst>
          </p:cNvPr>
          <p:cNvCxnSpPr>
            <a:cxnSpLocks/>
            <a:stCxn id="89" idx="5"/>
            <a:endCxn id="91" idx="1"/>
          </p:cNvCxnSpPr>
          <p:nvPr/>
        </p:nvCxnSpPr>
        <p:spPr>
          <a:xfrm>
            <a:off x="5380225" y="1671080"/>
            <a:ext cx="532697" cy="299866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C2FD90A1-F63A-8A45-9531-265B53E5EDB4}"/>
              </a:ext>
            </a:extLst>
          </p:cNvPr>
          <p:cNvCxnSpPr>
            <a:cxnSpLocks/>
            <a:stCxn id="90" idx="3"/>
            <a:endCxn id="92" idx="0"/>
          </p:cNvCxnSpPr>
          <p:nvPr/>
        </p:nvCxnSpPr>
        <p:spPr>
          <a:xfrm flipH="1">
            <a:off x="3697735" y="2411715"/>
            <a:ext cx="336266" cy="58917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FFDEE53D-8222-054C-98B4-BD926C15D783}"/>
              </a:ext>
            </a:extLst>
          </p:cNvPr>
          <p:cNvCxnSpPr>
            <a:cxnSpLocks/>
            <a:stCxn id="90" idx="5"/>
            <a:endCxn id="93" idx="0"/>
          </p:cNvCxnSpPr>
          <p:nvPr/>
        </p:nvCxnSpPr>
        <p:spPr>
          <a:xfrm>
            <a:off x="4401821" y="2411715"/>
            <a:ext cx="230760" cy="58917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0" name="Group 79">
            <a:extLst>
              <a:ext uri="{FF2B5EF4-FFF2-40B4-BE49-F238E27FC236}">
                <a16:creationId xmlns:a16="http://schemas.microsoft.com/office/drawing/2014/main" id="{9FF98CB9-2F70-E340-852E-3BB60307AD5B}"/>
              </a:ext>
            </a:extLst>
          </p:cNvPr>
          <p:cNvGrpSpPr/>
          <p:nvPr/>
        </p:nvGrpSpPr>
        <p:grpSpPr>
          <a:xfrm>
            <a:off x="5196316" y="2333621"/>
            <a:ext cx="716606" cy="1180166"/>
            <a:chOff x="3032077" y="3311616"/>
            <a:chExt cx="896947" cy="1498113"/>
          </a:xfrm>
        </p:grpSpPr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0D68E2F0-36F0-2D41-8667-DE8BDD11B41A}"/>
                </a:ext>
              </a:extLst>
            </p:cNvPr>
            <p:cNvSpPr/>
            <p:nvPr/>
          </p:nvSpPr>
          <p:spPr>
            <a:xfrm>
              <a:off x="3032077" y="4158647"/>
              <a:ext cx="651082" cy="651082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1">
                  <a:lumMod val="50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350" b="1" dirty="0">
                  <a:solidFill>
                    <a:srgbClr val="004063"/>
                  </a:solidFill>
                </a:rPr>
                <a:t>5</a:t>
              </a:r>
            </a:p>
          </p:txBody>
        </p: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58016FFA-65AE-F642-925D-369F2B222784}"/>
                </a:ext>
              </a:extLst>
            </p:cNvPr>
            <p:cNvCxnSpPr>
              <a:cxnSpLocks/>
              <a:stCxn id="91" idx="3"/>
              <a:endCxn id="87" idx="0"/>
            </p:cNvCxnSpPr>
            <p:nvPr/>
          </p:nvCxnSpPr>
          <p:spPr>
            <a:xfrm flipH="1">
              <a:off x="3357618" y="3311616"/>
              <a:ext cx="571406" cy="847031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BBBE200C-9B85-494D-8ABA-D06FD7528DEC}"/>
              </a:ext>
            </a:extLst>
          </p:cNvPr>
          <p:cNvGrpSpPr/>
          <p:nvPr/>
        </p:nvGrpSpPr>
        <p:grpSpPr>
          <a:xfrm>
            <a:off x="2924075" y="3438674"/>
            <a:ext cx="589751" cy="1043192"/>
            <a:chOff x="649156" y="4860826"/>
            <a:chExt cx="738167" cy="1324237"/>
          </a:xfrm>
        </p:grpSpPr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2BD1C841-8D57-2748-948E-31EEA72D5657}"/>
                </a:ext>
              </a:extLst>
            </p:cNvPr>
            <p:cNvSpPr/>
            <p:nvPr/>
          </p:nvSpPr>
          <p:spPr>
            <a:xfrm>
              <a:off x="649156" y="5533981"/>
              <a:ext cx="651082" cy="651082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1">
                  <a:lumMod val="50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350" b="1" dirty="0">
                  <a:solidFill>
                    <a:srgbClr val="004063"/>
                  </a:solidFill>
                </a:rPr>
                <a:t>1</a:t>
              </a:r>
            </a:p>
          </p:txBody>
        </p: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D35F0E55-8213-C149-9FF4-1E3021EFC300}"/>
                </a:ext>
              </a:extLst>
            </p:cNvPr>
            <p:cNvCxnSpPr>
              <a:cxnSpLocks/>
              <a:stCxn id="92" idx="3"/>
              <a:endCxn id="85" idx="0"/>
            </p:cNvCxnSpPr>
            <p:nvPr/>
          </p:nvCxnSpPr>
          <p:spPr>
            <a:xfrm flipH="1">
              <a:off x="974697" y="4860826"/>
              <a:ext cx="412626" cy="673155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844A639C-92CD-AE42-8C89-242C6F70C5F2}"/>
              </a:ext>
            </a:extLst>
          </p:cNvPr>
          <p:cNvGrpSpPr/>
          <p:nvPr/>
        </p:nvGrpSpPr>
        <p:grpSpPr>
          <a:xfrm>
            <a:off x="6280741" y="2333621"/>
            <a:ext cx="593444" cy="1180166"/>
            <a:chOff x="4504246" y="3305662"/>
            <a:chExt cx="742789" cy="1498113"/>
          </a:xfrm>
        </p:grpSpPr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FDCE167C-3C79-4A48-8F20-9967AC71E65D}"/>
                </a:ext>
              </a:extLst>
            </p:cNvPr>
            <p:cNvSpPr/>
            <p:nvPr/>
          </p:nvSpPr>
          <p:spPr>
            <a:xfrm>
              <a:off x="4595953" y="4152693"/>
              <a:ext cx="651082" cy="651082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1">
                  <a:lumMod val="50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350" b="1" dirty="0">
                  <a:solidFill>
                    <a:srgbClr val="004063"/>
                  </a:solidFill>
                </a:rPr>
                <a:t>2</a:t>
              </a:r>
            </a:p>
          </p:txBody>
        </p: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8E797BB0-9DAB-7E4C-A44E-725C3016160F}"/>
                </a:ext>
              </a:extLst>
            </p:cNvPr>
            <p:cNvCxnSpPr>
              <a:cxnSpLocks/>
              <a:stCxn id="91" idx="5"/>
              <a:endCxn id="83" idx="0"/>
            </p:cNvCxnSpPr>
            <p:nvPr/>
          </p:nvCxnSpPr>
          <p:spPr>
            <a:xfrm>
              <a:off x="4504246" y="3305662"/>
              <a:ext cx="417248" cy="847031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9" name="Oval 98">
            <a:extLst>
              <a:ext uri="{FF2B5EF4-FFF2-40B4-BE49-F238E27FC236}">
                <a16:creationId xmlns:a16="http://schemas.microsoft.com/office/drawing/2014/main" id="{92C97904-B4AC-3343-AF45-ECE64B30DD8D}"/>
              </a:ext>
            </a:extLst>
          </p:cNvPr>
          <p:cNvSpPr/>
          <p:nvPr/>
        </p:nvSpPr>
        <p:spPr>
          <a:xfrm>
            <a:off x="3957823" y="3968964"/>
            <a:ext cx="520175" cy="512902"/>
          </a:xfrm>
          <a:prstGeom prst="ellipse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350" b="1" dirty="0">
                <a:solidFill>
                  <a:srgbClr val="004063"/>
                </a:solidFill>
              </a:rPr>
              <a:t>4</a:t>
            </a:r>
          </a:p>
        </p:txBody>
      </p: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7D41436A-3E8C-2D4A-ACD3-B21A9339CD9A}"/>
              </a:ext>
            </a:extLst>
          </p:cNvPr>
          <p:cNvCxnSpPr>
            <a:cxnSpLocks/>
            <a:stCxn id="92" idx="5"/>
            <a:endCxn id="99" idx="0"/>
          </p:cNvCxnSpPr>
          <p:nvPr/>
        </p:nvCxnSpPr>
        <p:spPr>
          <a:xfrm>
            <a:off x="3881644" y="3438675"/>
            <a:ext cx="336266" cy="53029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5" name="Rounded Rectangle 104">
            <a:extLst>
              <a:ext uri="{FF2B5EF4-FFF2-40B4-BE49-F238E27FC236}">
                <a16:creationId xmlns:a16="http://schemas.microsoft.com/office/drawing/2014/main" id="{B0AB5890-BF57-FE41-BE37-810FD727485C}"/>
              </a:ext>
            </a:extLst>
          </p:cNvPr>
          <p:cNvSpPr/>
          <p:nvPr/>
        </p:nvSpPr>
        <p:spPr>
          <a:xfrm>
            <a:off x="901719" y="5135185"/>
            <a:ext cx="513836" cy="515733"/>
          </a:xfrm>
          <a:prstGeom prst="roundRect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4063"/>
                </a:solidFill>
              </a:rPr>
              <a:t>10</a:t>
            </a:r>
          </a:p>
        </p:txBody>
      </p:sp>
      <p:sp>
        <p:nvSpPr>
          <p:cNvPr id="106" name="Rounded Rectangle 105">
            <a:extLst>
              <a:ext uri="{FF2B5EF4-FFF2-40B4-BE49-F238E27FC236}">
                <a16:creationId xmlns:a16="http://schemas.microsoft.com/office/drawing/2014/main" id="{FE0BB6A6-226D-4F43-AB40-9CA2D2256815}"/>
              </a:ext>
            </a:extLst>
          </p:cNvPr>
          <p:cNvSpPr/>
          <p:nvPr/>
        </p:nvSpPr>
        <p:spPr>
          <a:xfrm>
            <a:off x="1415555" y="5135185"/>
            <a:ext cx="513836" cy="515733"/>
          </a:xfrm>
          <a:prstGeom prst="roundRect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004063"/>
                </a:solidFill>
              </a:rPr>
              <a:t>8</a:t>
            </a:r>
          </a:p>
        </p:txBody>
      </p:sp>
      <p:sp>
        <p:nvSpPr>
          <p:cNvPr id="107" name="Rounded Rectangle 106">
            <a:extLst>
              <a:ext uri="{FF2B5EF4-FFF2-40B4-BE49-F238E27FC236}">
                <a16:creationId xmlns:a16="http://schemas.microsoft.com/office/drawing/2014/main" id="{FBEABDF6-2453-BE4C-A52C-D6A7CEBC6E43}"/>
              </a:ext>
            </a:extLst>
          </p:cNvPr>
          <p:cNvSpPr/>
          <p:nvPr/>
        </p:nvSpPr>
        <p:spPr>
          <a:xfrm>
            <a:off x="1929391" y="5135185"/>
            <a:ext cx="513836" cy="515733"/>
          </a:xfrm>
          <a:prstGeom prst="roundRect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004063"/>
                </a:solidFill>
              </a:rPr>
              <a:t>6</a:t>
            </a:r>
          </a:p>
        </p:txBody>
      </p:sp>
      <p:sp>
        <p:nvSpPr>
          <p:cNvPr id="108" name="Rounded Rectangle 107">
            <a:extLst>
              <a:ext uri="{FF2B5EF4-FFF2-40B4-BE49-F238E27FC236}">
                <a16:creationId xmlns:a16="http://schemas.microsoft.com/office/drawing/2014/main" id="{6EB6CAA6-CA87-9F48-BDDD-059CC43BABFB}"/>
              </a:ext>
            </a:extLst>
          </p:cNvPr>
          <p:cNvSpPr/>
          <p:nvPr/>
        </p:nvSpPr>
        <p:spPr>
          <a:xfrm>
            <a:off x="2443227" y="5135185"/>
            <a:ext cx="513836" cy="515733"/>
          </a:xfrm>
          <a:prstGeom prst="roundRect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004063"/>
                </a:solidFill>
              </a:rPr>
              <a:t>7</a:t>
            </a:r>
          </a:p>
        </p:txBody>
      </p:sp>
      <p:sp>
        <p:nvSpPr>
          <p:cNvPr id="109" name="Rounded Rectangle 108">
            <a:extLst>
              <a:ext uri="{FF2B5EF4-FFF2-40B4-BE49-F238E27FC236}">
                <a16:creationId xmlns:a16="http://schemas.microsoft.com/office/drawing/2014/main" id="{1B55AF34-93F5-7147-87C2-B0846454C757}"/>
              </a:ext>
            </a:extLst>
          </p:cNvPr>
          <p:cNvSpPr/>
          <p:nvPr/>
        </p:nvSpPr>
        <p:spPr>
          <a:xfrm>
            <a:off x="2957063" y="5135185"/>
            <a:ext cx="513836" cy="515733"/>
          </a:xfrm>
          <a:prstGeom prst="roundRect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004063"/>
                </a:solidFill>
              </a:rPr>
              <a:t>3</a:t>
            </a:r>
          </a:p>
        </p:txBody>
      </p:sp>
      <p:sp>
        <p:nvSpPr>
          <p:cNvPr id="110" name="Rounded Rectangle 109">
            <a:extLst>
              <a:ext uri="{FF2B5EF4-FFF2-40B4-BE49-F238E27FC236}">
                <a16:creationId xmlns:a16="http://schemas.microsoft.com/office/drawing/2014/main" id="{975A4EB8-4F5D-3E46-8A90-EBB102F65E91}"/>
              </a:ext>
            </a:extLst>
          </p:cNvPr>
          <p:cNvSpPr/>
          <p:nvPr/>
        </p:nvSpPr>
        <p:spPr>
          <a:xfrm>
            <a:off x="3470899" y="5135185"/>
            <a:ext cx="513836" cy="515733"/>
          </a:xfrm>
          <a:prstGeom prst="roundRect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004063"/>
                </a:solidFill>
              </a:rPr>
              <a:t>5</a:t>
            </a:r>
          </a:p>
        </p:txBody>
      </p:sp>
      <p:sp>
        <p:nvSpPr>
          <p:cNvPr id="103" name="Rounded Rectangle 102">
            <a:extLst>
              <a:ext uri="{FF2B5EF4-FFF2-40B4-BE49-F238E27FC236}">
                <a16:creationId xmlns:a16="http://schemas.microsoft.com/office/drawing/2014/main" id="{A76EAE27-674A-7B43-9F14-04192148E3A2}"/>
              </a:ext>
            </a:extLst>
          </p:cNvPr>
          <p:cNvSpPr/>
          <p:nvPr/>
        </p:nvSpPr>
        <p:spPr>
          <a:xfrm>
            <a:off x="3984734" y="5140715"/>
            <a:ext cx="513836" cy="515733"/>
          </a:xfrm>
          <a:prstGeom prst="roundRect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004063"/>
                </a:solidFill>
              </a:rPr>
              <a:t>2</a:t>
            </a:r>
          </a:p>
        </p:txBody>
      </p:sp>
      <p:sp>
        <p:nvSpPr>
          <p:cNvPr id="104" name="Rounded Rectangle 103">
            <a:extLst>
              <a:ext uri="{FF2B5EF4-FFF2-40B4-BE49-F238E27FC236}">
                <a16:creationId xmlns:a16="http://schemas.microsoft.com/office/drawing/2014/main" id="{447ED539-923D-D74A-B11D-F74F26767234}"/>
              </a:ext>
            </a:extLst>
          </p:cNvPr>
          <p:cNvSpPr/>
          <p:nvPr/>
        </p:nvSpPr>
        <p:spPr>
          <a:xfrm>
            <a:off x="4498570" y="5136806"/>
            <a:ext cx="513836" cy="515733"/>
          </a:xfrm>
          <a:prstGeom prst="roundRect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004063"/>
                </a:solidFill>
              </a:rPr>
              <a:t>1</a:t>
            </a:r>
          </a:p>
        </p:txBody>
      </p:sp>
      <p:sp>
        <p:nvSpPr>
          <p:cNvPr id="111" name="Rounded Rectangle 110">
            <a:extLst>
              <a:ext uri="{FF2B5EF4-FFF2-40B4-BE49-F238E27FC236}">
                <a16:creationId xmlns:a16="http://schemas.microsoft.com/office/drawing/2014/main" id="{BB335903-BEF5-3A4C-8CF6-23D289075237}"/>
              </a:ext>
            </a:extLst>
          </p:cNvPr>
          <p:cNvSpPr/>
          <p:nvPr/>
        </p:nvSpPr>
        <p:spPr>
          <a:xfrm>
            <a:off x="5012404" y="5138761"/>
            <a:ext cx="513836" cy="515733"/>
          </a:xfrm>
          <a:prstGeom prst="roundRect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004063"/>
                </a:solidFill>
              </a:rPr>
              <a:t>4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90ED9F9-0896-534B-9428-9FC139FF9CAF}"/>
              </a:ext>
            </a:extLst>
          </p:cNvPr>
          <p:cNvSpPr txBox="1"/>
          <p:nvPr/>
        </p:nvSpPr>
        <p:spPr>
          <a:xfrm>
            <a:off x="196032" y="934132"/>
            <a:ext cx="23241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64A0"/>
                </a:solidFill>
              </a:rPr>
              <a:t>Delete Max</a:t>
            </a:r>
          </a:p>
        </p:txBody>
      </p:sp>
    </p:spTree>
    <p:extLst>
      <p:ext uri="{BB962C8B-B14F-4D97-AF65-F5344CB8AC3E}">
        <p14:creationId xmlns:p14="http://schemas.microsoft.com/office/powerpoint/2010/main" val="3263775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452B"/>
                                      </p:to>
                                    </p:animClr>
                                    <p:set>
                                      <p:cBhvr>
                                        <p:cTn id="7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452B"/>
                                      </p:to>
                                    </p:animClr>
                                    <p:set>
                                      <p:cBhvr>
                                        <p:cTn id="12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5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6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7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8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452B"/>
                                      </p:to>
                                    </p:animClr>
                                    <p:set>
                                      <p:cBhvr>
                                        <p:cTn id="20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5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-1.11111E-6 L 0.10703 -0.53171 " pathEditMode="relative" rAng="0" ptsTypes="AA">
                                      <p:cBhvr>
                                        <p:cTn id="30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39" y="-26597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00047 L -0.44922 -0.00047 " pathEditMode="relative" rAng="0" ptsTypes="AA">
                                      <p:cBhvr>
                                        <p:cTn id="32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46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" grpId="0" animBg="1"/>
      <p:bldP spid="111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193FE93F-8D6C-F94C-BA1C-DA1EA68F5D1C}"/>
              </a:ext>
            </a:extLst>
          </p:cNvPr>
          <p:cNvSpPr/>
          <p:nvPr/>
        </p:nvSpPr>
        <p:spPr>
          <a:xfrm>
            <a:off x="5012405" y="5132897"/>
            <a:ext cx="513836" cy="515733"/>
          </a:xfrm>
          <a:prstGeom prst="roundRect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rgbClr val="004063"/>
              </a:solidFill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E7EEEB8E-5F20-F542-A2C0-0C8F88FC52C1}"/>
              </a:ext>
            </a:extLst>
          </p:cNvPr>
          <p:cNvSpPr/>
          <p:nvPr/>
        </p:nvSpPr>
        <p:spPr>
          <a:xfrm>
            <a:off x="4936229" y="1233291"/>
            <a:ext cx="520175" cy="512902"/>
          </a:xfrm>
          <a:prstGeom prst="ellipse">
            <a:avLst/>
          </a:prstGeom>
          <a:solidFill>
            <a:srgbClr val="FF442B"/>
          </a:solidFill>
          <a:ln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700" b="1" dirty="0">
                <a:solidFill>
                  <a:schemeClr val="bg1">
                    <a:lumMod val="95000"/>
                  </a:schemeClr>
                </a:solidFill>
              </a:rPr>
              <a:t>4</a:t>
            </a: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D2067E4E-EC2E-944E-BD36-C9CFCDB8335C}"/>
              </a:ext>
            </a:extLst>
          </p:cNvPr>
          <p:cNvSpPr/>
          <p:nvPr/>
        </p:nvSpPr>
        <p:spPr>
          <a:xfrm>
            <a:off x="3957823" y="1973925"/>
            <a:ext cx="520175" cy="512902"/>
          </a:xfrm>
          <a:prstGeom prst="ellipse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350" b="1" dirty="0">
                <a:solidFill>
                  <a:srgbClr val="004063"/>
                </a:solidFill>
              </a:rPr>
              <a:t>8</a:t>
            </a: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EECF0BA0-25B6-6345-8721-DA1FBD779BE3}"/>
              </a:ext>
            </a:extLst>
          </p:cNvPr>
          <p:cNvSpPr/>
          <p:nvPr/>
        </p:nvSpPr>
        <p:spPr>
          <a:xfrm>
            <a:off x="5836745" y="1895832"/>
            <a:ext cx="520175" cy="512902"/>
          </a:xfrm>
          <a:prstGeom prst="ellipse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350" b="1" dirty="0">
                <a:solidFill>
                  <a:srgbClr val="004063"/>
                </a:solidFill>
              </a:rPr>
              <a:t>6</a:t>
            </a: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6E45F0D4-5BF4-4846-903C-BB51CD7EA86F}"/>
              </a:ext>
            </a:extLst>
          </p:cNvPr>
          <p:cNvSpPr/>
          <p:nvPr/>
        </p:nvSpPr>
        <p:spPr>
          <a:xfrm>
            <a:off x="3437648" y="3000885"/>
            <a:ext cx="520175" cy="512902"/>
          </a:xfrm>
          <a:prstGeom prst="ellipse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350" b="1" dirty="0">
                <a:solidFill>
                  <a:srgbClr val="004063"/>
                </a:solidFill>
              </a:rPr>
              <a:t>7</a:t>
            </a: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BD763DCC-EE61-DB4D-BB42-BB846EB1083F}"/>
              </a:ext>
            </a:extLst>
          </p:cNvPr>
          <p:cNvSpPr/>
          <p:nvPr/>
        </p:nvSpPr>
        <p:spPr>
          <a:xfrm>
            <a:off x="4372493" y="3000885"/>
            <a:ext cx="520175" cy="512902"/>
          </a:xfrm>
          <a:prstGeom prst="ellipse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350" b="1" dirty="0">
                <a:solidFill>
                  <a:srgbClr val="004063"/>
                </a:solidFill>
              </a:rPr>
              <a:t>3</a:t>
            </a:r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DD3C5111-D946-B941-8E8F-4FA30B208423}"/>
              </a:ext>
            </a:extLst>
          </p:cNvPr>
          <p:cNvCxnSpPr>
            <a:cxnSpLocks/>
            <a:stCxn id="89" idx="3"/>
            <a:endCxn id="90" idx="7"/>
          </p:cNvCxnSpPr>
          <p:nvPr/>
        </p:nvCxnSpPr>
        <p:spPr>
          <a:xfrm flipH="1">
            <a:off x="4401820" y="1671080"/>
            <a:ext cx="610586" cy="377959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E913D45B-8B07-AC48-8B4B-BA39832116DD}"/>
              </a:ext>
            </a:extLst>
          </p:cNvPr>
          <p:cNvCxnSpPr>
            <a:cxnSpLocks/>
            <a:stCxn id="89" idx="5"/>
            <a:endCxn id="91" idx="1"/>
          </p:cNvCxnSpPr>
          <p:nvPr/>
        </p:nvCxnSpPr>
        <p:spPr>
          <a:xfrm>
            <a:off x="5380225" y="1671080"/>
            <a:ext cx="532697" cy="299866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C2FD90A1-F63A-8A45-9531-265B53E5EDB4}"/>
              </a:ext>
            </a:extLst>
          </p:cNvPr>
          <p:cNvCxnSpPr>
            <a:cxnSpLocks/>
            <a:stCxn id="90" idx="3"/>
            <a:endCxn id="92" idx="0"/>
          </p:cNvCxnSpPr>
          <p:nvPr/>
        </p:nvCxnSpPr>
        <p:spPr>
          <a:xfrm flipH="1">
            <a:off x="3697735" y="2411715"/>
            <a:ext cx="336266" cy="58917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FFDEE53D-8222-054C-98B4-BD926C15D783}"/>
              </a:ext>
            </a:extLst>
          </p:cNvPr>
          <p:cNvCxnSpPr>
            <a:cxnSpLocks/>
            <a:stCxn id="90" idx="5"/>
            <a:endCxn id="93" idx="0"/>
          </p:cNvCxnSpPr>
          <p:nvPr/>
        </p:nvCxnSpPr>
        <p:spPr>
          <a:xfrm>
            <a:off x="4401821" y="2411715"/>
            <a:ext cx="230760" cy="58917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0" name="Group 79">
            <a:extLst>
              <a:ext uri="{FF2B5EF4-FFF2-40B4-BE49-F238E27FC236}">
                <a16:creationId xmlns:a16="http://schemas.microsoft.com/office/drawing/2014/main" id="{9FF98CB9-2F70-E340-852E-3BB60307AD5B}"/>
              </a:ext>
            </a:extLst>
          </p:cNvPr>
          <p:cNvGrpSpPr/>
          <p:nvPr/>
        </p:nvGrpSpPr>
        <p:grpSpPr>
          <a:xfrm>
            <a:off x="5196316" y="2333621"/>
            <a:ext cx="716606" cy="1180166"/>
            <a:chOff x="3032077" y="3311616"/>
            <a:chExt cx="896947" cy="1498113"/>
          </a:xfrm>
        </p:grpSpPr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0D68E2F0-36F0-2D41-8667-DE8BDD11B41A}"/>
                </a:ext>
              </a:extLst>
            </p:cNvPr>
            <p:cNvSpPr/>
            <p:nvPr/>
          </p:nvSpPr>
          <p:spPr>
            <a:xfrm>
              <a:off x="3032077" y="4158647"/>
              <a:ext cx="651082" cy="651082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1">
                  <a:lumMod val="50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350" b="1" dirty="0">
                  <a:solidFill>
                    <a:srgbClr val="004063"/>
                  </a:solidFill>
                </a:rPr>
                <a:t>5</a:t>
              </a:r>
            </a:p>
          </p:txBody>
        </p: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58016FFA-65AE-F642-925D-369F2B222784}"/>
                </a:ext>
              </a:extLst>
            </p:cNvPr>
            <p:cNvCxnSpPr>
              <a:cxnSpLocks/>
              <a:stCxn id="91" idx="3"/>
              <a:endCxn id="87" idx="0"/>
            </p:cNvCxnSpPr>
            <p:nvPr/>
          </p:nvCxnSpPr>
          <p:spPr>
            <a:xfrm flipH="1">
              <a:off x="3357618" y="3311616"/>
              <a:ext cx="571406" cy="847031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BBBE200C-9B85-494D-8ABA-D06FD7528DEC}"/>
              </a:ext>
            </a:extLst>
          </p:cNvPr>
          <p:cNvGrpSpPr/>
          <p:nvPr/>
        </p:nvGrpSpPr>
        <p:grpSpPr>
          <a:xfrm>
            <a:off x="2924075" y="3438674"/>
            <a:ext cx="589751" cy="1043192"/>
            <a:chOff x="649156" y="4860826"/>
            <a:chExt cx="738167" cy="1324237"/>
          </a:xfrm>
        </p:grpSpPr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2BD1C841-8D57-2748-948E-31EEA72D5657}"/>
                </a:ext>
              </a:extLst>
            </p:cNvPr>
            <p:cNvSpPr/>
            <p:nvPr/>
          </p:nvSpPr>
          <p:spPr>
            <a:xfrm>
              <a:off x="649156" y="5533981"/>
              <a:ext cx="651082" cy="651082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1">
                  <a:lumMod val="50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350" b="1" dirty="0">
                  <a:solidFill>
                    <a:srgbClr val="004063"/>
                  </a:solidFill>
                </a:rPr>
                <a:t>1</a:t>
              </a:r>
            </a:p>
          </p:txBody>
        </p: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D35F0E55-8213-C149-9FF4-1E3021EFC300}"/>
                </a:ext>
              </a:extLst>
            </p:cNvPr>
            <p:cNvCxnSpPr>
              <a:cxnSpLocks/>
              <a:stCxn id="92" idx="3"/>
              <a:endCxn id="85" idx="0"/>
            </p:cNvCxnSpPr>
            <p:nvPr/>
          </p:nvCxnSpPr>
          <p:spPr>
            <a:xfrm flipH="1">
              <a:off x="974697" y="4860826"/>
              <a:ext cx="412626" cy="673155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844A639C-92CD-AE42-8C89-242C6F70C5F2}"/>
              </a:ext>
            </a:extLst>
          </p:cNvPr>
          <p:cNvGrpSpPr/>
          <p:nvPr/>
        </p:nvGrpSpPr>
        <p:grpSpPr>
          <a:xfrm>
            <a:off x="6280741" y="2333621"/>
            <a:ext cx="593444" cy="1180166"/>
            <a:chOff x="4504246" y="3305662"/>
            <a:chExt cx="742789" cy="1498113"/>
          </a:xfrm>
        </p:grpSpPr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FDCE167C-3C79-4A48-8F20-9967AC71E65D}"/>
                </a:ext>
              </a:extLst>
            </p:cNvPr>
            <p:cNvSpPr/>
            <p:nvPr/>
          </p:nvSpPr>
          <p:spPr>
            <a:xfrm>
              <a:off x="4595953" y="4152693"/>
              <a:ext cx="651082" cy="651082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1">
                  <a:lumMod val="50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350" b="1" dirty="0">
                  <a:solidFill>
                    <a:srgbClr val="004063"/>
                  </a:solidFill>
                </a:rPr>
                <a:t>2</a:t>
              </a:r>
            </a:p>
          </p:txBody>
        </p: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8E797BB0-9DAB-7E4C-A44E-725C3016160F}"/>
                </a:ext>
              </a:extLst>
            </p:cNvPr>
            <p:cNvCxnSpPr>
              <a:cxnSpLocks/>
              <a:stCxn id="91" idx="5"/>
              <a:endCxn id="83" idx="0"/>
            </p:cNvCxnSpPr>
            <p:nvPr/>
          </p:nvCxnSpPr>
          <p:spPr>
            <a:xfrm>
              <a:off x="4504246" y="3305662"/>
              <a:ext cx="417248" cy="847031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5" name="Rounded Rectangle 104">
            <a:extLst>
              <a:ext uri="{FF2B5EF4-FFF2-40B4-BE49-F238E27FC236}">
                <a16:creationId xmlns:a16="http://schemas.microsoft.com/office/drawing/2014/main" id="{B0AB5890-BF57-FE41-BE37-810FD727485C}"/>
              </a:ext>
            </a:extLst>
          </p:cNvPr>
          <p:cNvSpPr/>
          <p:nvPr/>
        </p:nvSpPr>
        <p:spPr>
          <a:xfrm>
            <a:off x="901719" y="5135185"/>
            <a:ext cx="513836" cy="515733"/>
          </a:xfrm>
          <a:prstGeom prst="roundRect">
            <a:avLst/>
          </a:prstGeom>
          <a:solidFill>
            <a:srgbClr val="FF442B"/>
          </a:solidFill>
          <a:ln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700" b="1" dirty="0">
                <a:solidFill>
                  <a:schemeClr val="bg1">
                    <a:lumMod val="95000"/>
                  </a:schemeClr>
                </a:solidFill>
              </a:rPr>
              <a:t>4</a:t>
            </a:r>
          </a:p>
        </p:txBody>
      </p:sp>
      <p:sp>
        <p:nvSpPr>
          <p:cNvPr id="106" name="Rounded Rectangle 105">
            <a:extLst>
              <a:ext uri="{FF2B5EF4-FFF2-40B4-BE49-F238E27FC236}">
                <a16:creationId xmlns:a16="http://schemas.microsoft.com/office/drawing/2014/main" id="{FE0BB6A6-226D-4F43-AB40-9CA2D2256815}"/>
              </a:ext>
            </a:extLst>
          </p:cNvPr>
          <p:cNvSpPr/>
          <p:nvPr/>
        </p:nvSpPr>
        <p:spPr>
          <a:xfrm>
            <a:off x="1415555" y="5135185"/>
            <a:ext cx="513836" cy="515733"/>
          </a:xfrm>
          <a:prstGeom prst="roundRect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004063"/>
                </a:solidFill>
              </a:rPr>
              <a:t>8</a:t>
            </a:r>
          </a:p>
        </p:txBody>
      </p:sp>
      <p:sp>
        <p:nvSpPr>
          <p:cNvPr id="107" name="Rounded Rectangle 106">
            <a:extLst>
              <a:ext uri="{FF2B5EF4-FFF2-40B4-BE49-F238E27FC236}">
                <a16:creationId xmlns:a16="http://schemas.microsoft.com/office/drawing/2014/main" id="{FBEABDF6-2453-BE4C-A52C-D6A7CEBC6E43}"/>
              </a:ext>
            </a:extLst>
          </p:cNvPr>
          <p:cNvSpPr/>
          <p:nvPr/>
        </p:nvSpPr>
        <p:spPr>
          <a:xfrm>
            <a:off x="1929391" y="5135185"/>
            <a:ext cx="513836" cy="515733"/>
          </a:xfrm>
          <a:prstGeom prst="roundRect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004063"/>
                </a:solidFill>
              </a:rPr>
              <a:t>6</a:t>
            </a:r>
          </a:p>
        </p:txBody>
      </p:sp>
      <p:sp>
        <p:nvSpPr>
          <p:cNvPr id="108" name="Rounded Rectangle 107">
            <a:extLst>
              <a:ext uri="{FF2B5EF4-FFF2-40B4-BE49-F238E27FC236}">
                <a16:creationId xmlns:a16="http://schemas.microsoft.com/office/drawing/2014/main" id="{6EB6CAA6-CA87-9F48-BDDD-059CC43BABFB}"/>
              </a:ext>
            </a:extLst>
          </p:cNvPr>
          <p:cNvSpPr/>
          <p:nvPr/>
        </p:nvSpPr>
        <p:spPr>
          <a:xfrm>
            <a:off x="2443227" y="5135185"/>
            <a:ext cx="513836" cy="515733"/>
          </a:xfrm>
          <a:prstGeom prst="roundRect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004063"/>
                </a:solidFill>
              </a:rPr>
              <a:t>7</a:t>
            </a:r>
          </a:p>
        </p:txBody>
      </p:sp>
      <p:sp>
        <p:nvSpPr>
          <p:cNvPr id="109" name="Rounded Rectangle 108">
            <a:extLst>
              <a:ext uri="{FF2B5EF4-FFF2-40B4-BE49-F238E27FC236}">
                <a16:creationId xmlns:a16="http://schemas.microsoft.com/office/drawing/2014/main" id="{1B55AF34-93F5-7147-87C2-B0846454C757}"/>
              </a:ext>
            </a:extLst>
          </p:cNvPr>
          <p:cNvSpPr/>
          <p:nvPr/>
        </p:nvSpPr>
        <p:spPr>
          <a:xfrm>
            <a:off x="2957063" y="5135185"/>
            <a:ext cx="513836" cy="515733"/>
          </a:xfrm>
          <a:prstGeom prst="roundRect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004063"/>
                </a:solidFill>
              </a:rPr>
              <a:t>3</a:t>
            </a:r>
          </a:p>
        </p:txBody>
      </p:sp>
      <p:sp>
        <p:nvSpPr>
          <p:cNvPr id="110" name="Rounded Rectangle 109">
            <a:extLst>
              <a:ext uri="{FF2B5EF4-FFF2-40B4-BE49-F238E27FC236}">
                <a16:creationId xmlns:a16="http://schemas.microsoft.com/office/drawing/2014/main" id="{975A4EB8-4F5D-3E46-8A90-EBB102F65E91}"/>
              </a:ext>
            </a:extLst>
          </p:cNvPr>
          <p:cNvSpPr/>
          <p:nvPr/>
        </p:nvSpPr>
        <p:spPr>
          <a:xfrm>
            <a:off x="3470899" y="5135185"/>
            <a:ext cx="513836" cy="515733"/>
          </a:xfrm>
          <a:prstGeom prst="roundRect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004063"/>
                </a:solidFill>
              </a:rPr>
              <a:t>5</a:t>
            </a:r>
          </a:p>
        </p:txBody>
      </p:sp>
      <p:sp>
        <p:nvSpPr>
          <p:cNvPr id="103" name="Rounded Rectangle 102">
            <a:extLst>
              <a:ext uri="{FF2B5EF4-FFF2-40B4-BE49-F238E27FC236}">
                <a16:creationId xmlns:a16="http://schemas.microsoft.com/office/drawing/2014/main" id="{A76EAE27-674A-7B43-9F14-04192148E3A2}"/>
              </a:ext>
            </a:extLst>
          </p:cNvPr>
          <p:cNvSpPr/>
          <p:nvPr/>
        </p:nvSpPr>
        <p:spPr>
          <a:xfrm>
            <a:off x="3984734" y="5140715"/>
            <a:ext cx="513836" cy="515733"/>
          </a:xfrm>
          <a:prstGeom prst="roundRect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004063"/>
                </a:solidFill>
              </a:rPr>
              <a:t>2</a:t>
            </a:r>
          </a:p>
        </p:txBody>
      </p:sp>
      <p:sp>
        <p:nvSpPr>
          <p:cNvPr id="104" name="Rounded Rectangle 103">
            <a:extLst>
              <a:ext uri="{FF2B5EF4-FFF2-40B4-BE49-F238E27FC236}">
                <a16:creationId xmlns:a16="http://schemas.microsoft.com/office/drawing/2014/main" id="{447ED539-923D-D74A-B11D-F74F26767234}"/>
              </a:ext>
            </a:extLst>
          </p:cNvPr>
          <p:cNvSpPr/>
          <p:nvPr/>
        </p:nvSpPr>
        <p:spPr>
          <a:xfrm>
            <a:off x="4498570" y="5136806"/>
            <a:ext cx="513836" cy="515733"/>
          </a:xfrm>
          <a:prstGeom prst="roundRect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004063"/>
                </a:solidFill>
              </a:rPr>
              <a:t>1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90ED9F9-0896-534B-9428-9FC139FF9CAF}"/>
              </a:ext>
            </a:extLst>
          </p:cNvPr>
          <p:cNvSpPr txBox="1"/>
          <p:nvPr/>
        </p:nvSpPr>
        <p:spPr>
          <a:xfrm>
            <a:off x="196032" y="934132"/>
            <a:ext cx="23241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64A0"/>
                </a:solidFill>
              </a:rPr>
              <a:t>Delete Max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7DDA200-B3E0-7D47-BC32-CA00EA00C55A}"/>
              </a:ext>
            </a:extLst>
          </p:cNvPr>
          <p:cNvSpPr txBox="1"/>
          <p:nvPr/>
        </p:nvSpPr>
        <p:spPr>
          <a:xfrm>
            <a:off x="4483310" y="2054804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?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CF73C81-58B7-D44B-83D1-E424AF9BF10B}"/>
              </a:ext>
            </a:extLst>
          </p:cNvPr>
          <p:cNvSpPr txBox="1"/>
          <p:nvPr/>
        </p:nvSpPr>
        <p:spPr>
          <a:xfrm>
            <a:off x="6394316" y="2054804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2718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7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193FE93F-8D6C-F94C-BA1C-DA1EA68F5D1C}"/>
              </a:ext>
            </a:extLst>
          </p:cNvPr>
          <p:cNvSpPr/>
          <p:nvPr/>
        </p:nvSpPr>
        <p:spPr>
          <a:xfrm>
            <a:off x="5012405" y="5132897"/>
            <a:ext cx="513836" cy="515733"/>
          </a:xfrm>
          <a:prstGeom prst="roundRect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rgbClr val="004063"/>
              </a:solidFill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E7EEEB8E-5F20-F542-A2C0-0C8F88FC52C1}"/>
              </a:ext>
            </a:extLst>
          </p:cNvPr>
          <p:cNvSpPr/>
          <p:nvPr/>
        </p:nvSpPr>
        <p:spPr>
          <a:xfrm>
            <a:off x="4936229" y="1233291"/>
            <a:ext cx="520175" cy="512902"/>
          </a:xfrm>
          <a:prstGeom prst="ellipse">
            <a:avLst/>
          </a:prstGeom>
          <a:solidFill>
            <a:srgbClr val="FF442B"/>
          </a:solidFill>
          <a:ln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700" b="1" dirty="0">
                <a:solidFill>
                  <a:schemeClr val="bg1">
                    <a:lumMod val="95000"/>
                  </a:schemeClr>
                </a:solidFill>
              </a:rPr>
              <a:t>8</a:t>
            </a: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D2067E4E-EC2E-944E-BD36-C9CFCDB8335C}"/>
              </a:ext>
            </a:extLst>
          </p:cNvPr>
          <p:cNvSpPr/>
          <p:nvPr/>
        </p:nvSpPr>
        <p:spPr>
          <a:xfrm>
            <a:off x="3957823" y="1973925"/>
            <a:ext cx="520175" cy="512902"/>
          </a:xfrm>
          <a:prstGeom prst="ellipse">
            <a:avLst/>
          </a:prstGeom>
          <a:solidFill>
            <a:srgbClr val="FF442B"/>
          </a:solidFill>
          <a:ln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700" b="1" dirty="0">
                <a:solidFill>
                  <a:schemeClr val="bg1">
                    <a:lumMod val="95000"/>
                  </a:schemeClr>
                </a:solidFill>
              </a:rPr>
              <a:t>4</a:t>
            </a: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EECF0BA0-25B6-6345-8721-DA1FBD779BE3}"/>
              </a:ext>
            </a:extLst>
          </p:cNvPr>
          <p:cNvSpPr/>
          <p:nvPr/>
        </p:nvSpPr>
        <p:spPr>
          <a:xfrm>
            <a:off x="5836745" y="1895832"/>
            <a:ext cx="520175" cy="512902"/>
          </a:xfrm>
          <a:prstGeom prst="ellipse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350" b="1" dirty="0">
                <a:solidFill>
                  <a:srgbClr val="004063"/>
                </a:solidFill>
              </a:rPr>
              <a:t>6</a:t>
            </a: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6E45F0D4-5BF4-4846-903C-BB51CD7EA86F}"/>
              </a:ext>
            </a:extLst>
          </p:cNvPr>
          <p:cNvSpPr/>
          <p:nvPr/>
        </p:nvSpPr>
        <p:spPr>
          <a:xfrm>
            <a:off x="3437648" y="3000885"/>
            <a:ext cx="520175" cy="512902"/>
          </a:xfrm>
          <a:prstGeom prst="ellipse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350" b="1" dirty="0">
                <a:solidFill>
                  <a:srgbClr val="004063"/>
                </a:solidFill>
              </a:rPr>
              <a:t>7</a:t>
            </a: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BD763DCC-EE61-DB4D-BB42-BB846EB1083F}"/>
              </a:ext>
            </a:extLst>
          </p:cNvPr>
          <p:cNvSpPr/>
          <p:nvPr/>
        </p:nvSpPr>
        <p:spPr>
          <a:xfrm>
            <a:off x="4372493" y="3000885"/>
            <a:ext cx="520175" cy="512902"/>
          </a:xfrm>
          <a:prstGeom prst="ellipse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350" b="1" dirty="0">
                <a:solidFill>
                  <a:srgbClr val="004063"/>
                </a:solidFill>
              </a:rPr>
              <a:t>3</a:t>
            </a:r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DD3C5111-D946-B941-8E8F-4FA30B208423}"/>
              </a:ext>
            </a:extLst>
          </p:cNvPr>
          <p:cNvCxnSpPr>
            <a:cxnSpLocks/>
            <a:stCxn id="89" idx="3"/>
            <a:endCxn id="90" idx="7"/>
          </p:cNvCxnSpPr>
          <p:nvPr/>
        </p:nvCxnSpPr>
        <p:spPr>
          <a:xfrm flipH="1">
            <a:off x="4401820" y="1671080"/>
            <a:ext cx="610586" cy="377959"/>
          </a:xfrm>
          <a:prstGeom prst="straightConnector1">
            <a:avLst/>
          </a:prstGeom>
          <a:ln w="25400">
            <a:solidFill>
              <a:srgbClr val="FF442B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E913D45B-8B07-AC48-8B4B-BA39832116DD}"/>
              </a:ext>
            </a:extLst>
          </p:cNvPr>
          <p:cNvCxnSpPr>
            <a:cxnSpLocks/>
            <a:stCxn id="89" idx="5"/>
            <a:endCxn id="91" idx="1"/>
          </p:cNvCxnSpPr>
          <p:nvPr/>
        </p:nvCxnSpPr>
        <p:spPr>
          <a:xfrm>
            <a:off x="5380225" y="1671080"/>
            <a:ext cx="532697" cy="299866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C2FD90A1-F63A-8A45-9531-265B53E5EDB4}"/>
              </a:ext>
            </a:extLst>
          </p:cNvPr>
          <p:cNvCxnSpPr>
            <a:cxnSpLocks/>
            <a:stCxn id="90" idx="3"/>
            <a:endCxn id="92" idx="0"/>
          </p:cNvCxnSpPr>
          <p:nvPr/>
        </p:nvCxnSpPr>
        <p:spPr>
          <a:xfrm flipH="1">
            <a:off x="3697735" y="2411715"/>
            <a:ext cx="336266" cy="58917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FFDEE53D-8222-054C-98B4-BD926C15D783}"/>
              </a:ext>
            </a:extLst>
          </p:cNvPr>
          <p:cNvCxnSpPr>
            <a:cxnSpLocks/>
            <a:stCxn id="90" idx="5"/>
            <a:endCxn id="93" idx="0"/>
          </p:cNvCxnSpPr>
          <p:nvPr/>
        </p:nvCxnSpPr>
        <p:spPr>
          <a:xfrm>
            <a:off x="4401821" y="2411715"/>
            <a:ext cx="230760" cy="58917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0" name="Group 79">
            <a:extLst>
              <a:ext uri="{FF2B5EF4-FFF2-40B4-BE49-F238E27FC236}">
                <a16:creationId xmlns:a16="http://schemas.microsoft.com/office/drawing/2014/main" id="{9FF98CB9-2F70-E340-852E-3BB60307AD5B}"/>
              </a:ext>
            </a:extLst>
          </p:cNvPr>
          <p:cNvGrpSpPr/>
          <p:nvPr/>
        </p:nvGrpSpPr>
        <p:grpSpPr>
          <a:xfrm>
            <a:off x="5196316" y="2333621"/>
            <a:ext cx="716606" cy="1180166"/>
            <a:chOff x="3032077" y="3311616"/>
            <a:chExt cx="896947" cy="1498113"/>
          </a:xfrm>
        </p:grpSpPr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0D68E2F0-36F0-2D41-8667-DE8BDD11B41A}"/>
                </a:ext>
              </a:extLst>
            </p:cNvPr>
            <p:cNvSpPr/>
            <p:nvPr/>
          </p:nvSpPr>
          <p:spPr>
            <a:xfrm>
              <a:off x="3032077" y="4158647"/>
              <a:ext cx="651082" cy="651082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1">
                  <a:lumMod val="50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350" b="1" dirty="0">
                  <a:solidFill>
                    <a:srgbClr val="004063"/>
                  </a:solidFill>
                </a:rPr>
                <a:t>5</a:t>
              </a:r>
            </a:p>
          </p:txBody>
        </p: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58016FFA-65AE-F642-925D-369F2B222784}"/>
                </a:ext>
              </a:extLst>
            </p:cNvPr>
            <p:cNvCxnSpPr>
              <a:cxnSpLocks/>
              <a:stCxn id="91" idx="3"/>
              <a:endCxn id="87" idx="0"/>
            </p:cNvCxnSpPr>
            <p:nvPr/>
          </p:nvCxnSpPr>
          <p:spPr>
            <a:xfrm flipH="1">
              <a:off x="3357618" y="3311616"/>
              <a:ext cx="571406" cy="847031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BBBE200C-9B85-494D-8ABA-D06FD7528DEC}"/>
              </a:ext>
            </a:extLst>
          </p:cNvPr>
          <p:cNvGrpSpPr/>
          <p:nvPr/>
        </p:nvGrpSpPr>
        <p:grpSpPr>
          <a:xfrm>
            <a:off x="2924075" y="3438674"/>
            <a:ext cx="589751" cy="1043192"/>
            <a:chOff x="649156" y="4860826"/>
            <a:chExt cx="738167" cy="1324237"/>
          </a:xfrm>
        </p:grpSpPr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2BD1C841-8D57-2748-948E-31EEA72D5657}"/>
                </a:ext>
              </a:extLst>
            </p:cNvPr>
            <p:cNvSpPr/>
            <p:nvPr/>
          </p:nvSpPr>
          <p:spPr>
            <a:xfrm>
              <a:off x="649156" y="5533981"/>
              <a:ext cx="651082" cy="651082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1">
                  <a:lumMod val="50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350" b="1" dirty="0">
                  <a:solidFill>
                    <a:srgbClr val="004063"/>
                  </a:solidFill>
                </a:rPr>
                <a:t>1</a:t>
              </a:r>
            </a:p>
          </p:txBody>
        </p: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D35F0E55-8213-C149-9FF4-1E3021EFC300}"/>
                </a:ext>
              </a:extLst>
            </p:cNvPr>
            <p:cNvCxnSpPr>
              <a:cxnSpLocks/>
              <a:stCxn id="92" idx="3"/>
              <a:endCxn id="85" idx="0"/>
            </p:cNvCxnSpPr>
            <p:nvPr/>
          </p:nvCxnSpPr>
          <p:spPr>
            <a:xfrm flipH="1">
              <a:off x="974697" y="4860826"/>
              <a:ext cx="412626" cy="673155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844A639C-92CD-AE42-8C89-242C6F70C5F2}"/>
              </a:ext>
            </a:extLst>
          </p:cNvPr>
          <p:cNvGrpSpPr/>
          <p:nvPr/>
        </p:nvGrpSpPr>
        <p:grpSpPr>
          <a:xfrm>
            <a:off x="6280741" y="2333621"/>
            <a:ext cx="593444" cy="1180166"/>
            <a:chOff x="4504246" y="3305662"/>
            <a:chExt cx="742789" cy="1498113"/>
          </a:xfrm>
        </p:grpSpPr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FDCE167C-3C79-4A48-8F20-9967AC71E65D}"/>
                </a:ext>
              </a:extLst>
            </p:cNvPr>
            <p:cNvSpPr/>
            <p:nvPr/>
          </p:nvSpPr>
          <p:spPr>
            <a:xfrm>
              <a:off x="4595953" y="4152693"/>
              <a:ext cx="651082" cy="651082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1">
                  <a:lumMod val="50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350" b="1" dirty="0">
                  <a:solidFill>
                    <a:srgbClr val="004063"/>
                  </a:solidFill>
                </a:rPr>
                <a:t>2</a:t>
              </a:r>
            </a:p>
          </p:txBody>
        </p: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8E797BB0-9DAB-7E4C-A44E-725C3016160F}"/>
                </a:ext>
              </a:extLst>
            </p:cNvPr>
            <p:cNvCxnSpPr>
              <a:cxnSpLocks/>
              <a:stCxn id="91" idx="5"/>
              <a:endCxn id="83" idx="0"/>
            </p:cNvCxnSpPr>
            <p:nvPr/>
          </p:nvCxnSpPr>
          <p:spPr>
            <a:xfrm>
              <a:off x="4504246" y="3305662"/>
              <a:ext cx="417248" cy="847031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5" name="Rounded Rectangle 104">
            <a:extLst>
              <a:ext uri="{FF2B5EF4-FFF2-40B4-BE49-F238E27FC236}">
                <a16:creationId xmlns:a16="http://schemas.microsoft.com/office/drawing/2014/main" id="{B0AB5890-BF57-FE41-BE37-810FD727485C}"/>
              </a:ext>
            </a:extLst>
          </p:cNvPr>
          <p:cNvSpPr/>
          <p:nvPr/>
        </p:nvSpPr>
        <p:spPr>
          <a:xfrm>
            <a:off x="901719" y="5135185"/>
            <a:ext cx="513836" cy="515733"/>
          </a:xfrm>
          <a:prstGeom prst="roundRect">
            <a:avLst/>
          </a:prstGeom>
          <a:solidFill>
            <a:srgbClr val="FF442B"/>
          </a:solidFill>
          <a:ln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700" b="1" dirty="0">
                <a:solidFill>
                  <a:schemeClr val="bg1">
                    <a:lumMod val="95000"/>
                  </a:schemeClr>
                </a:solidFill>
              </a:rPr>
              <a:t>8</a:t>
            </a:r>
          </a:p>
        </p:txBody>
      </p:sp>
      <p:sp>
        <p:nvSpPr>
          <p:cNvPr id="106" name="Rounded Rectangle 105">
            <a:extLst>
              <a:ext uri="{FF2B5EF4-FFF2-40B4-BE49-F238E27FC236}">
                <a16:creationId xmlns:a16="http://schemas.microsoft.com/office/drawing/2014/main" id="{FE0BB6A6-226D-4F43-AB40-9CA2D2256815}"/>
              </a:ext>
            </a:extLst>
          </p:cNvPr>
          <p:cNvSpPr/>
          <p:nvPr/>
        </p:nvSpPr>
        <p:spPr>
          <a:xfrm>
            <a:off x="1415555" y="5135185"/>
            <a:ext cx="513836" cy="515733"/>
          </a:xfrm>
          <a:prstGeom prst="roundRect">
            <a:avLst/>
          </a:prstGeom>
          <a:solidFill>
            <a:srgbClr val="FF442B"/>
          </a:solidFill>
          <a:ln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700" b="1" dirty="0">
                <a:solidFill>
                  <a:schemeClr val="bg1">
                    <a:lumMod val="95000"/>
                  </a:schemeClr>
                </a:solidFill>
              </a:rPr>
              <a:t>4</a:t>
            </a:r>
          </a:p>
        </p:txBody>
      </p:sp>
      <p:sp>
        <p:nvSpPr>
          <p:cNvPr id="107" name="Rounded Rectangle 106">
            <a:extLst>
              <a:ext uri="{FF2B5EF4-FFF2-40B4-BE49-F238E27FC236}">
                <a16:creationId xmlns:a16="http://schemas.microsoft.com/office/drawing/2014/main" id="{FBEABDF6-2453-BE4C-A52C-D6A7CEBC6E43}"/>
              </a:ext>
            </a:extLst>
          </p:cNvPr>
          <p:cNvSpPr/>
          <p:nvPr/>
        </p:nvSpPr>
        <p:spPr>
          <a:xfrm>
            <a:off x="1929391" y="5135185"/>
            <a:ext cx="513836" cy="515733"/>
          </a:xfrm>
          <a:prstGeom prst="roundRect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004063"/>
                </a:solidFill>
              </a:rPr>
              <a:t>6</a:t>
            </a:r>
          </a:p>
        </p:txBody>
      </p:sp>
      <p:sp>
        <p:nvSpPr>
          <p:cNvPr id="108" name="Rounded Rectangle 107">
            <a:extLst>
              <a:ext uri="{FF2B5EF4-FFF2-40B4-BE49-F238E27FC236}">
                <a16:creationId xmlns:a16="http://schemas.microsoft.com/office/drawing/2014/main" id="{6EB6CAA6-CA87-9F48-BDDD-059CC43BABFB}"/>
              </a:ext>
            </a:extLst>
          </p:cNvPr>
          <p:cNvSpPr/>
          <p:nvPr/>
        </p:nvSpPr>
        <p:spPr>
          <a:xfrm>
            <a:off x="2443227" y="5135185"/>
            <a:ext cx="513836" cy="515733"/>
          </a:xfrm>
          <a:prstGeom prst="roundRect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004063"/>
                </a:solidFill>
              </a:rPr>
              <a:t>7</a:t>
            </a:r>
          </a:p>
        </p:txBody>
      </p:sp>
      <p:sp>
        <p:nvSpPr>
          <p:cNvPr id="109" name="Rounded Rectangle 108">
            <a:extLst>
              <a:ext uri="{FF2B5EF4-FFF2-40B4-BE49-F238E27FC236}">
                <a16:creationId xmlns:a16="http://schemas.microsoft.com/office/drawing/2014/main" id="{1B55AF34-93F5-7147-87C2-B0846454C757}"/>
              </a:ext>
            </a:extLst>
          </p:cNvPr>
          <p:cNvSpPr/>
          <p:nvPr/>
        </p:nvSpPr>
        <p:spPr>
          <a:xfrm>
            <a:off x="2957063" y="5135185"/>
            <a:ext cx="513836" cy="515733"/>
          </a:xfrm>
          <a:prstGeom prst="roundRect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004063"/>
                </a:solidFill>
              </a:rPr>
              <a:t>3</a:t>
            </a:r>
          </a:p>
        </p:txBody>
      </p:sp>
      <p:sp>
        <p:nvSpPr>
          <p:cNvPr id="110" name="Rounded Rectangle 109">
            <a:extLst>
              <a:ext uri="{FF2B5EF4-FFF2-40B4-BE49-F238E27FC236}">
                <a16:creationId xmlns:a16="http://schemas.microsoft.com/office/drawing/2014/main" id="{975A4EB8-4F5D-3E46-8A90-EBB102F65E91}"/>
              </a:ext>
            </a:extLst>
          </p:cNvPr>
          <p:cNvSpPr/>
          <p:nvPr/>
        </p:nvSpPr>
        <p:spPr>
          <a:xfrm>
            <a:off x="3470899" y="5135185"/>
            <a:ext cx="513836" cy="515733"/>
          </a:xfrm>
          <a:prstGeom prst="roundRect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004063"/>
                </a:solidFill>
              </a:rPr>
              <a:t>5</a:t>
            </a:r>
          </a:p>
        </p:txBody>
      </p:sp>
      <p:sp>
        <p:nvSpPr>
          <p:cNvPr id="103" name="Rounded Rectangle 102">
            <a:extLst>
              <a:ext uri="{FF2B5EF4-FFF2-40B4-BE49-F238E27FC236}">
                <a16:creationId xmlns:a16="http://schemas.microsoft.com/office/drawing/2014/main" id="{A76EAE27-674A-7B43-9F14-04192148E3A2}"/>
              </a:ext>
            </a:extLst>
          </p:cNvPr>
          <p:cNvSpPr/>
          <p:nvPr/>
        </p:nvSpPr>
        <p:spPr>
          <a:xfrm>
            <a:off x="3984734" y="5140715"/>
            <a:ext cx="513836" cy="515733"/>
          </a:xfrm>
          <a:prstGeom prst="roundRect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004063"/>
                </a:solidFill>
              </a:rPr>
              <a:t>2</a:t>
            </a:r>
          </a:p>
        </p:txBody>
      </p:sp>
      <p:sp>
        <p:nvSpPr>
          <p:cNvPr id="104" name="Rounded Rectangle 103">
            <a:extLst>
              <a:ext uri="{FF2B5EF4-FFF2-40B4-BE49-F238E27FC236}">
                <a16:creationId xmlns:a16="http://schemas.microsoft.com/office/drawing/2014/main" id="{447ED539-923D-D74A-B11D-F74F26767234}"/>
              </a:ext>
            </a:extLst>
          </p:cNvPr>
          <p:cNvSpPr/>
          <p:nvPr/>
        </p:nvSpPr>
        <p:spPr>
          <a:xfrm>
            <a:off x="4498570" y="5136806"/>
            <a:ext cx="513836" cy="515733"/>
          </a:xfrm>
          <a:prstGeom prst="roundRect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004063"/>
                </a:solidFill>
              </a:rPr>
              <a:t>1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90ED9F9-0896-534B-9428-9FC139FF9CAF}"/>
              </a:ext>
            </a:extLst>
          </p:cNvPr>
          <p:cNvSpPr txBox="1"/>
          <p:nvPr/>
        </p:nvSpPr>
        <p:spPr>
          <a:xfrm>
            <a:off x="196032" y="934132"/>
            <a:ext cx="23241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64A0"/>
                </a:solidFill>
              </a:rPr>
              <a:t>Delete Max</a:t>
            </a:r>
          </a:p>
        </p:txBody>
      </p:sp>
    </p:spTree>
    <p:extLst>
      <p:ext uri="{BB962C8B-B14F-4D97-AF65-F5344CB8AC3E}">
        <p14:creationId xmlns:p14="http://schemas.microsoft.com/office/powerpoint/2010/main" val="18101246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32D3D4FB-30CB-6245-9966-313DF0D351D3}"/>
              </a:ext>
            </a:extLst>
          </p:cNvPr>
          <p:cNvGrpSpPr/>
          <p:nvPr/>
        </p:nvGrpSpPr>
        <p:grpSpPr>
          <a:xfrm>
            <a:off x="4828733" y="110949"/>
            <a:ext cx="1559045" cy="5701553"/>
            <a:chOff x="5926254" y="741965"/>
            <a:chExt cx="1559045" cy="5701553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C6132B7-55A3-0C49-8AAE-F108EABB7E5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26254" y="741965"/>
              <a:ext cx="1546345" cy="5701553"/>
            </a:xfrm>
            <a:prstGeom prst="rect">
              <a:avLst/>
            </a:prstGeom>
          </p:spPr>
        </p:pic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F34DB44B-1ED1-2E4C-A190-6911E2C2C1E4}"/>
                </a:ext>
              </a:extLst>
            </p:cNvPr>
            <p:cNvSpPr/>
            <p:nvPr/>
          </p:nvSpPr>
          <p:spPr>
            <a:xfrm>
              <a:off x="5926254" y="784685"/>
              <a:ext cx="1546345" cy="846892"/>
            </a:xfrm>
            <a:prstGeom prst="roundRect">
              <a:avLst/>
            </a:prstGeom>
            <a:noFill/>
            <a:ln w="22225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12AFE6D4-F2AF-094A-8108-ECD50398FB55}"/>
                </a:ext>
              </a:extLst>
            </p:cNvPr>
            <p:cNvSpPr/>
            <p:nvPr/>
          </p:nvSpPr>
          <p:spPr>
            <a:xfrm>
              <a:off x="5926254" y="2024633"/>
              <a:ext cx="1546345" cy="657121"/>
            </a:xfrm>
            <a:prstGeom prst="roundRect">
              <a:avLst/>
            </a:prstGeom>
            <a:noFill/>
            <a:ln w="22225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Elbow Connector 21">
              <a:extLst>
                <a:ext uri="{FF2B5EF4-FFF2-40B4-BE49-F238E27FC236}">
                  <a16:creationId xmlns:a16="http://schemas.microsoft.com/office/drawing/2014/main" id="{99C9C9CD-EF8E-0546-92AA-F0800772C577}"/>
                </a:ext>
              </a:extLst>
            </p:cNvPr>
            <p:cNvCxnSpPr>
              <a:stCxn id="20" idx="3"/>
              <a:endCxn id="21" idx="3"/>
            </p:cNvCxnSpPr>
            <p:nvPr/>
          </p:nvCxnSpPr>
          <p:spPr>
            <a:xfrm>
              <a:off x="7472599" y="1208131"/>
              <a:ext cx="12700" cy="1145063"/>
            </a:xfrm>
            <a:prstGeom prst="bentConnector3">
              <a:avLst>
                <a:gd name="adj1" fmla="val 1800000"/>
              </a:avLst>
            </a:prstGeom>
            <a:ln>
              <a:solidFill>
                <a:srgbClr val="000000"/>
              </a:solidFill>
              <a:tail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Elbow Connector 22">
              <a:extLst>
                <a:ext uri="{FF2B5EF4-FFF2-40B4-BE49-F238E27FC236}">
                  <a16:creationId xmlns:a16="http://schemas.microsoft.com/office/drawing/2014/main" id="{2E09F81C-FA00-444C-AE08-A9C2FB73E110}"/>
                </a:ext>
              </a:extLst>
            </p:cNvPr>
            <p:cNvCxnSpPr>
              <a:cxnSpLocks/>
              <a:stCxn id="21" idx="1"/>
              <a:endCxn id="30" idx="1"/>
            </p:cNvCxnSpPr>
            <p:nvPr/>
          </p:nvCxnSpPr>
          <p:spPr>
            <a:xfrm rot="10800000" flipV="1">
              <a:off x="5926254" y="2353193"/>
              <a:ext cx="12700" cy="747815"/>
            </a:xfrm>
            <a:prstGeom prst="bentConnector3">
              <a:avLst>
                <a:gd name="adj1" fmla="val 1800000"/>
              </a:avLst>
            </a:prstGeom>
            <a:ln>
              <a:solidFill>
                <a:srgbClr val="000000"/>
              </a:solidFill>
              <a:tail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97B5D40E-6783-9342-9B98-C1B679916C42}"/>
                </a:ext>
              </a:extLst>
            </p:cNvPr>
            <p:cNvGrpSpPr/>
            <p:nvPr/>
          </p:nvGrpSpPr>
          <p:grpSpPr>
            <a:xfrm>
              <a:off x="5926254" y="2745850"/>
              <a:ext cx="1559045" cy="3636088"/>
              <a:chOff x="5926254" y="2745850"/>
              <a:chExt cx="1559045" cy="3636088"/>
            </a:xfrm>
          </p:grpSpPr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36B0A27A-E4C0-864F-9391-30209F078F3F}"/>
                  </a:ext>
                </a:extLst>
              </p:cNvPr>
              <p:cNvGrpSpPr/>
              <p:nvPr/>
            </p:nvGrpSpPr>
            <p:grpSpPr>
              <a:xfrm>
                <a:off x="5926254" y="2745850"/>
                <a:ext cx="1546345" cy="3636088"/>
                <a:chOff x="5926254" y="2745850"/>
                <a:chExt cx="1546345" cy="3636088"/>
              </a:xfrm>
            </p:grpSpPr>
            <p:sp>
              <p:nvSpPr>
                <p:cNvPr id="30" name="Rounded Rectangle 29">
                  <a:extLst>
                    <a:ext uri="{FF2B5EF4-FFF2-40B4-BE49-F238E27FC236}">
                      <a16:creationId xmlns:a16="http://schemas.microsoft.com/office/drawing/2014/main" id="{68F3A029-87AF-7442-B9E7-6F26463D229F}"/>
                    </a:ext>
                  </a:extLst>
                </p:cNvPr>
                <p:cNvSpPr/>
                <p:nvPr/>
              </p:nvSpPr>
              <p:spPr>
                <a:xfrm>
                  <a:off x="5926254" y="2745850"/>
                  <a:ext cx="1546345" cy="710317"/>
                </a:xfrm>
                <a:prstGeom prst="roundRect">
                  <a:avLst/>
                </a:prstGeom>
                <a:noFill/>
                <a:ln w="22225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" name="Rounded Rectangle 30">
                  <a:extLst>
                    <a:ext uri="{FF2B5EF4-FFF2-40B4-BE49-F238E27FC236}">
                      <a16:creationId xmlns:a16="http://schemas.microsoft.com/office/drawing/2014/main" id="{E16F3C7F-70BC-7F4A-877F-DA392557487D}"/>
                    </a:ext>
                  </a:extLst>
                </p:cNvPr>
                <p:cNvSpPr/>
                <p:nvPr/>
              </p:nvSpPr>
              <p:spPr>
                <a:xfrm>
                  <a:off x="5926254" y="3592742"/>
                  <a:ext cx="1546345" cy="710317"/>
                </a:xfrm>
                <a:prstGeom prst="roundRect">
                  <a:avLst/>
                </a:prstGeom>
                <a:noFill/>
                <a:ln w="22225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" name="Rounded Rectangle 31">
                  <a:extLst>
                    <a:ext uri="{FF2B5EF4-FFF2-40B4-BE49-F238E27FC236}">
                      <a16:creationId xmlns:a16="http://schemas.microsoft.com/office/drawing/2014/main" id="{740366FE-334E-CD49-BF42-85E6E46016D7}"/>
                    </a:ext>
                  </a:extLst>
                </p:cNvPr>
                <p:cNvSpPr/>
                <p:nvPr/>
              </p:nvSpPr>
              <p:spPr>
                <a:xfrm>
                  <a:off x="5926254" y="4367154"/>
                  <a:ext cx="1546345" cy="614736"/>
                </a:xfrm>
                <a:prstGeom prst="roundRect">
                  <a:avLst/>
                </a:prstGeom>
                <a:noFill/>
                <a:ln w="22225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" name="Rounded Rectangle 32">
                  <a:extLst>
                    <a:ext uri="{FF2B5EF4-FFF2-40B4-BE49-F238E27FC236}">
                      <a16:creationId xmlns:a16="http://schemas.microsoft.com/office/drawing/2014/main" id="{651CCD54-11C9-7847-ABC6-9B2DD614DA59}"/>
                    </a:ext>
                  </a:extLst>
                </p:cNvPr>
                <p:cNvSpPr/>
                <p:nvPr/>
              </p:nvSpPr>
              <p:spPr>
                <a:xfrm>
                  <a:off x="5926254" y="5118465"/>
                  <a:ext cx="1546345" cy="584642"/>
                </a:xfrm>
                <a:prstGeom prst="roundRect">
                  <a:avLst/>
                </a:prstGeom>
                <a:noFill/>
                <a:ln w="22225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" name="Rounded Rectangle 33">
                  <a:extLst>
                    <a:ext uri="{FF2B5EF4-FFF2-40B4-BE49-F238E27FC236}">
                      <a16:creationId xmlns:a16="http://schemas.microsoft.com/office/drawing/2014/main" id="{AE6C1A0E-B135-FD43-9575-6AA5C8FDB5BD}"/>
                    </a:ext>
                  </a:extLst>
                </p:cNvPr>
                <p:cNvSpPr/>
                <p:nvPr/>
              </p:nvSpPr>
              <p:spPr>
                <a:xfrm>
                  <a:off x="5926254" y="5797296"/>
                  <a:ext cx="1546345" cy="584642"/>
                </a:xfrm>
                <a:prstGeom prst="roundRect">
                  <a:avLst/>
                </a:prstGeom>
                <a:noFill/>
                <a:ln w="22225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26" name="Elbow Connector 25">
                <a:extLst>
                  <a:ext uri="{FF2B5EF4-FFF2-40B4-BE49-F238E27FC236}">
                    <a16:creationId xmlns:a16="http://schemas.microsoft.com/office/drawing/2014/main" id="{AF926236-497F-3E4A-8378-C958B163139D}"/>
                  </a:ext>
                </a:extLst>
              </p:cNvPr>
              <p:cNvCxnSpPr>
                <a:cxnSpLocks/>
                <a:stCxn id="30" idx="3"/>
                <a:endCxn id="31" idx="3"/>
              </p:cNvCxnSpPr>
              <p:nvPr/>
            </p:nvCxnSpPr>
            <p:spPr>
              <a:xfrm>
                <a:off x="7472599" y="3101009"/>
                <a:ext cx="12700" cy="846892"/>
              </a:xfrm>
              <a:prstGeom prst="bentConnector3">
                <a:avLst>
                  <a:gd name="adj1" fmla="val 1800000"/>
                </a:avLst>
              </a:prstGeom>
              <a:ln>
                <a:solidFill>
                  <a:srgbClr val="000000"/>
                </a:solidFill>
                <a:tailEnd type="arrow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Elbow Connector 26">
                <a:extLst>
                  <a:ext uri="{FF2B5EF4-FFF2-40B4-BE49-F238E27FC236}">
                    <a16:creationId xmlns:a16="http://schemas.microsoft.com/office/drawing/2014/main" id="{3183D2A1-18B6-894C-9851-9EC29DF7FB0B}"/>
                  </a:ext>
                </a:extLst>
              </p:cNvPr>
              <p:cNvCxnSpPr>
                <a:cxnSpLocks/>
                <a:stCxn id="31" idx="1"/>
                <a:endCxn id="32" idx="1"/>
              </p:cNvCxnSpPr>
              <p:nvPr/>
            </p:nvCxnSpPr>
            <p:spPr>
              <a:xfrm rot="10800000" flipV="1">
                <a:off x="5926254" y="3947900"/>
                <a:ext cx="12700" cy="726621"/>
              </a:xfrm>
              <a:prstGeom prst="bentConnector3">
                <a:avLst>
                  <a:gd name="adj1" fmla="val 1800000"/>
                </a:avLst>
              </a:prstGeom>
              <a:ln>
                <a:solidFill>
                  <a:srgbClr val="000000"/>
                </a:solidFill>
                <a:tailEnd type="arrow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Elbow Connector 27">
                <a:extLst>
                  <a:ext uri="{FF2B5EF4-FFF2-40B4-BE49-F238E27FC236}">
                    <a16:creationId xmlns:a16="http://schemas.microsoft.com/office/drawing/2014/main" id="{03BF04D5-5E90-2848-9727-C4B40161F8D2}"/>
                  </a:ext>
                </a:extLst>
              </p:cNvPr>
              <p:cNvCxnSpPr>
                <a:cxnSpLocks/>
                <a:stCxn id="32" idx="3"/>
                <a:endCxn id="33" idx="3"/>
              </p:cNvCxnSpPr>
              <p:nvPr/>
            </p:nvCxnSpPr>
            <p:spPr>
              <a:xfrm>
                <a:off x="7472599" y="4674522"/>
                <a:ext cx="12700" cy="736264"/>
              </a:xfrm>
              <a:prstGeom prst="bentConnector3">
                <a:avLst>
                  <a:gd name="adj1" fmla="val 1800000"/>
                </a:avLst>
              </a:prstGeom>
              <a:ln>
                <a:solidFill>
                  <a:srgbClr val="000000"/>
                </a:solidFill>
                <a:tailEnd type="arrow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Elbow Connector 28">
                <a:extLst>
                  <a:ext uri="{FF2B5EF4-FFF2-40B4-BE49-F238E27FC236}">
                    <a16:creationId xmlns:a16="http://schemas.microsoft.com/office/drawing/2014/main" id="{0A56C4F4-E990-C44A-9C73-0EBF04D235B5}"/>
                  </a:ext>
                </a:extLst>
              </p:cNvPr>
              <p:cNvCxnSpPr>
                <a:cxnSpLocks/>
                <a:stCxn id="33" idx="1"/>
                <a:endCxn id="34" idx="1"/>
              </p:cNvCxnSpPr>
              <p:nvPr/>
            </p:nvCxnSpPr>
            <p:spPr>
              <a:xfrm rot="10800000" flipV="1">
                <a:off x="5926254" y="5410785"/>
                <a:ext cx="12700" cy="678831"/>
              </a:xfrm>
              <a:prstGeom prst="bentConnector3">
                <a:avLst>
                  <a:gd name="adj1" fmla="val 1800000"/>
                </a:avLst>
              </a:prstGeom>
              <a:ln>
                <a:solidFill>
                  <a:srgbClr val="000000"/>
                </a:solidFill>
                <a:tailEnd type="arrow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74DF3EB-4824-BF4B-B2B3-7EDC1BBCECC7}"/>
              </a:ext>
            </a:extLst>
          </p:cNvPr>
          <p:cNvGrpSpPr/>
          <p:nvPr/>
        </p:nvGrpSpPr>
        <p:grpSpPr>
          <a:xfrm>
            <a:off x="759956" y="137838"/>
            <a:ext cx="2386656" cy="5441576"/>
            <a:chOff x="2185344" y="871954"/>
            <a:chExt cx="2386656" cy="5441576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2AB81D5E-2C79-334D-8F58-03F89AF01E4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85344" y="871954"/>
              <a:ext cx="2386656" cy="5441576"/>
            </a:xfrm>
            <a:prstGeom prst="rect">
              <a:avLst/>
            </a:prstGeom>
          </p:spPr>
        </p:pic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9BD2FC6B-029D-4340-8AF6-970950B84752}"/>
                </a:ext>
              </a:extLst>
            </p:cNvPr>
            <p:cNvGrpSpPr/>
            <p:nvPr/>
          </p:nvGrpSpPr>
          <p:grpSpPr>
            <a:xfrm>
              <a:off x="2607452" y="2100555"/>
              <a:ext cx="1640541" cy="3299012"/>
              <a:chOff x="6212541" y="1613647"/>
              <a:chExt cx="1640541" cy="3299012"/>
            </a:xfrm>
          </p:grpSpPr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4AC0C0C0-FBDD-B241-A52D-B5E275DCA54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12541" y="1613647"/>
                <a:ext cx="1640541" cy="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057FFD8A-8E0D-194A-9030-66359847F78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12541" y="2358590"/>
                <a:ext cx="1640541" cy="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AF302F31-FF61-F847-BFF4-4AFA6B2EE12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12541" y="3039036"/>
                <a:ext cx="1640541" cy="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7D3293FD-0D43-4A4D-B8EA-960CB9ECFBF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12541" y="3747247"/>
                <a:ext cx="1640541" cy="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F2FCDAE1-7406-4C4C-8B9E-EC409F6BD4B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12541" y="4312024"/>
                <a:ext cx="1640541" cy="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ABDE2150-0908-EB4F-811D-B18EB24A164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12541" y="4912659"/>
                <a:ext cx="1640541" cy="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ADCDC60C-A7A6-0149-885B-F5D5DCC80152}"/>
              </a:ext>
            </a:extLst>
          </p:cNvPr>
          <p:cNvSpPr txBox="1"/>
          <p:nvPr/>
        </p:nvSpPr>
        <p:spPr>
          <a:xfrm>
            <a:off x="878541" y="6058883"/>
            <a:ext cx="18364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00B050"/>
                </a:solidFill>
              </a:rPr>
              <a:t>Fast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search</a:t>
            </a:r>
          </a:p>
          <a:p>
            <a:r>
              <a:rPr lang="en-US" altLang="zh-CN" dirty="0">
                <a:solidFill>
                  <a:srgbClr val="FF0000"/>
                </a:solidFill>
              </a:rPr>
              <a:t>Slow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insertion</a:t>
            </a:r>
            <a:endParaRPr 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7900DB3-EF72-8847-9289-5252397525C9}"/>
              </a:ext>
            </a:extLst>
          </p:cNvPr>
          <p:cNvSpPr txBox="1"/>
          <p:nvPr/>
        </p:nvSpPr>
        <p:spPr>
          <a:xfrm>
            <a:off x="4725258" y="6058883"/>
            <a:ext cx="1765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Slow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search</a:t>
            </a:r>
          </a:p>
          <a:p>
            <a:r>
              <a:rPr lang="en-US" altLang="zh-CN" dirty="0">
                <a:solidFill>
                  <a:srgbClr val="00B050"/>
                </a:solidFill>
              </a:rPr>
              <a:t>Fast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insertion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8827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4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193FE93F-8D6C-F94C-BA1C-DA1EA68F5D1C}"/>
              </a:ext>
            </a:extLst>
          </p:cNvPr>
          <p:cNvSpPr/>
          <p:nvPr/>
        </p:nvSpPr>
        <p:spPr>
          <a:xfrm>
            <a:off x="5012405" y="5132897"/>
            <a:ext cx="513836" cy="515733"/>
          </a:xfrm>
          <a:prstGeom prst="roundRect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rgbClr val="004063"/>
              </a:solidFill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E7EEEB8E-5F20-F542-A2C0-0C8F88FC52C1}"/>
              </a:ext>
            </a:extLst>
          </p:cNvPr>
          <p:cNvSpPr/>
          <p:nvPr/>
        </p:nvSpPr>
        <p:spPr>
          <a:xfrm>
            <a:off x="4936229" y="1233291"/>
            <a:ext cx="520175" cy="512902"/>
          </a:xfrm>
          <a:prstGeom prst="ellipse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350" b="1" dirty="0">
                <a:solidFill>
                  <a:srgbClr val="004063"/>
                </a:solidFill>
              </a:rPr>
              <a:t>8</a:t>
            </a: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D2067E4E-EC2E-944E-BD36-C9CFCDB8335C}"/>
              </a:ext>
            </a:extLst>
          </p:cNvPr>
          <p:cNvSpPr/>
          <p:nvPr/>
        </p:nvSpPr>
        <p:spPr>
          <a:xfrm>
            <a:off x="3957823" y="1973925"/>
            <a:ext cx="520175" cy="512902"/>
          </a:xfrm>
          <a:prstGeom prst="ellipse">
            <a:avLst/>
          </a:prstGeom>
          <a:solidFill>
            <a:srgbClr val="FF442B"/>
          </a:solidFill>
          <a:ln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700" b="1" dirty="0">
                <a:solidFill>
                  <a:schemeClr val="bg1">
                    <a:lumMod val="95000"/>
                  </a:schemeClr>
                </a:solidFill>
              </a:rPr>
              <a:t>7</a:t>
            </a: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EECF0BA0-25B6-6345-8721-DA1FBD779BE3}"/>
              </a:ext>
            </a:extLst>
          </p:cNvPr>
          <p:cNvSpPr/>
          <p:nvPr/>
        </p:nvSpPr>
        <p:spPr>
          <a:xfrm>
            <a:off x="5836745" y="1895832"/>
            <a:ext cx="520175" cy="512902"/>
          </a:xfrm>
          <a:prstGeom prst="ellipse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350" b="1" dirty="0">
                <a:solidFill>
                  <a:srgbClr val="004063"/>
                </a:solidFill>
              </a:rPr>
              <a:t>6</a:t>
            </a: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6E45F0D4-5BF4-4846-903C-BB51CD7EA86F}"/>
              </a:ext>
            </a:extLst>
          </p:cNvPr>
          <p:cNvSpPr/>
          <p:nvPr/>
        </p:nvSpPr>
        <p:spPr>
          <a:xfrm>
            <a:off x="3437648" y="3000885"/>
            <a:ext cx="520175" cy="512902"/>
          </a:xfrm>
          <a:prstGeom prst="ellipse">
            <a:avLst/>
          </a:prstGeom>
          <a:solidFill>
            <a:srgbClr val="FF442B"/>
          </a:solidFill>
          <a:ln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700" b="1" dirty="0">
                <a:solidFill>
                  <a:schemeClr val="bg1">
                    <a:lumMod val="95000"/>
                  </a:schemeClr>
                </a:solidFill>
              </a:rPr>
              <a:t>4</a:t>
            </a: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BD763DCC-EE61-DB4D-BB42-BB846EB1083F}"/>
              </a:ext>
            </a:extLst>
          </p:cNvPr>
          <p:cNvSpPr/>
          <p:nvPr/>
        </p:nvSpPr>
        <p:spPr>
          <a:xfrm>
            <a:off x="4372493" y="3000885"/>
            <a:ext cx="520175" cy="512902"/>
          </a:xfrm>
          <a:prstGeom prst="ellipse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350" b="1" dirty="0">
                <a:solidFill>
                  <a:srgbClr val="004063"/>
                </a:solidFill>
              </a:rPr>
              <a:t>3</a:t>
            </a:r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DD3C5111-D946-B941-8E8F-4FA30B208423}"/>
              </a:ext>
            </a:extLst>
          </p:cNvPr>
          <p:cNvCxnSpPr>
            <a:cxnSpLocks/>
            <a:stCxn id="89" idx="3"/>
            <a:endCxn id="90" idx="7"/>
          </p:cNvCxnSpPr>
          <p:nvPr/>
        </p:nvCxnSpPr>
        <p:spPr>
          <a:xfrm flipH="1">
            <a:off x="4401820" y="1671080"/>
            <a:ext cx="610586" cy="377959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E913D45B-8B07-AC48-8B4B-BA39832116DD}"/>
              </a:ext>
            </a:extLst>
          </p:cNvPr>
          <p:cNvCxnSpPr>
            <a:cxnSpLocks/>
            <a:stCxn id="89" idx="5"/>
            <a:endCxn id="91" idx="1"/>
          </p:cNvCxnSpPr>
          <p:nvPr/>
        </p:nvCxnSpPr>
        <p:spPr>
          <a:xfrm>
            <a:off x="5380225" y="1671080"/>
            <a:ext cx="532697" cy="299866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C2FD90A1-F63A-8A45-9531-265B53E5EDB4}"/>
              </a:ext>
            </a:extLst>
          </p:cNvPr>
          <p:cNvCxnSpPr>
            <a:cxnSpLocks/>
            <a:stCxn id="90" idx="3"/>
            <a:endCxn id="92" idx="0"/>
          </p:cNvCxnSpPr>
          <p:nvPr/>
        </p:nvCxnSpPr>
        <p:spPr>
          <a:xfrm flipH="1">
            <a:off x="3697735" y="2411715"/>
            <a:ext cx="336266" cy="589171"/>
          </a:xfrm>
          <a:prstGeom prst="straightConnector1">
            <a:avLst/>
          </a:prstGeom>
          <a:ln w="12700">
            <a:solidFill>
              <a:srgbClr val="FF442B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FFDEE53D-8222-054C-98B4-BD926C15D783}"/>
              </a:ext>
            </a:extLst>
          </p:cNvPr>
          <p:cNvCxnSpPr>
            <a:cxnSpLocks/>
            <a:stCxn id="90" idx="5"/>
            <a:endCxn id="93" idx="0"/>
          </p:cNvCxnSpPr>
          <p:nvPr/>
        </p:nvCxnSpPr>
        <p:spPr>
          <a:xfrm>
            <a:off x="4401821" y="2411715"/>
            <a:ext cx="230760" cy="58917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0" name="Group 79">
            <a:extLst>
              <a:ext uri="{FF2B5EF4-FFF2-40B4-BE49-F238E27FC236}">
                <a16:creationId xmlns:a16="http://schemas.microsoft.com/office/drawing/2014/main" id="{9FF98CB9-2F70-E340-852E-3BB60307AD5B}"/>
              </a:ext>
            </a:extLst>
          </p:cNvPr>
          <p:cNvGrpSpPr/>
          <p:nvPr/>
        </p:nvGrpSpPr>
        <p:grpSpPr>
          <a:xfrm>
            <a:off x="5196316" y="2333621"/>
            <a:ext cx="716606" cy="1180166"/>
            <a:chOff x="3032077" y="3311616"/>
            <a:chExt cx="896947" cy="1498113"/>
          </a:xfrm>
        </p:grpSpPr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0D68E2F0-36F0-2D41-8667-DE8BDD11B41A}"/>
                </a:ext>
              </a:extLst>
            </p:cNvPr>
            <p:cNvSpPr/>
            <p:nvPr/>
          </p:nvSpPr>
          <p:spPr>
            <a:xfrm>
              <a:off x="3032077" y="4158647"/>
              <a:ext cx="651082" cy="651082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1">
                  <a:lumMod val="50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350" b="1" dirty="0">
                  <a:solidFill>
                    <a:srgbClr val="004063"/>
                  </a:solidFill>
                </a:rPr>
                <a:t>5</a:t>
              </a:r>
            </a:p>
          </p:txBody>
        </p: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58016FFA-65AE-F642-925D-369F2B222784}"/>
                </a:ext>
              </a:extLst>
            </p:cNvPr>
            <p:cNvCxnSpPr>
              <a:cxnSpLocks/>
              <a:stCxn id="91" idx="3"/>
              <a:endCxn id="87" idx="0"/>
            </p:cNvCxnSpPr>
            <p:nvPr/>
          </p:nvCxnSpPr>
          <p:spPr>
            <a:xfrm flipH="1">
              <a:off x="3357618" y="3311616"/>
              <a:ext cx="571406" cy="847031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BBBE200C-9B85-494D-8ABA-D06FD7528DEC}"/>
              </a:ext>
            </a:extLst>
          </p:cNvPr>
          <p:cNvGrpSpPr/>
          <p:nvPr/>
        </p:nvGrpSpPr>
        <p:grpSpPr>
          <a:xfrm>
            <a:off x="2924075" y="3438674"/>
            <a:ext cx="589751" cy="1043192"/>
            <a:chOff x="649156" y="4860826"/>
            <a:chExt cx="738167" cy="1324237"/>
          </a:xfrm>
        </p:grpSpPr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2BD1C841-8D57-2748-948E-31EEA72D5657}"/>
                </a:ext>
              </a:extLst>
            </p:cNvPr>
            <p:cNvSpPr/>
            <p:nvPr/>
          </p:nvSpPr>
          <p:spPr>
            <a:xfrm>
              <a:off x="649156" y="5533981"/>
              <a:ext cx="651082" cy="651082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1">
                  <a:lumMod val="50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350" b="1" dirty="0">
                  <a:solidFill>
                    <a:srgbClr val="004063"/>
                  </a:solidFill>
                </a:rPr>
                <a:t>1</a:t>
              </a:r>
            </a:p>
          </p:txBody>
        </p: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D35F0E55-8213-C149-9FF4-1E3021EFC300}"/>
                </a:ext>
              </a:extLst>
            </p:cNvPr>
            <p:cNvCxnSpPr>
              <a:cxnSpLocks/>
              <a:stCxn id="92" idx="3"/>
              <a:endCxn id="85" idx="0"/>
            </p:cNvCxnSpPr>
            <p:nvPr/>
          </p:nvCxnSpPr>
          <p:spPr>
            <a:xfrm flipH="1">
              <a:off x="974697" y="4860826"/>
              <a:ext cx="412626" cy="673155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844A639C-92CD-AE42-8C89-242C6F70C5F2}"/>
              </a:ext>
            </a:extLst>
          </p:cNvPr>
          <p:cNvGrpSpPr/>
          <p:nvPr/>
        </p:nvGrpSpPr>
        <p:grpSpPr>
          <a:xfrm>
            <a:off x="6280741" y="2333621"/>
            <a:ext cx="593444" cy="1180166"/>
            <a:chOff x="4504246" y="3305662"/>
            <a:chExt cx="742789" cy="1498113"/>
          </a:xfrm>
        </p:grpSpPr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FDCE167C-3C79-4A48-8F20-9967AC71E65D}"/>
                </a:ext>
              </a:extLst>
            </p:cNvPr>
            <p:cNvSpPr/>
            <p:nvPr/>
          </p:nvSpPr>
          <p:spPr>
            <a:xfrm>
              <a:off x="4595953" y="4152693"/>
              <a:ext cx="651082" cy="651082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1">
                  <a:lumMod val="50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350" b="1" dirty="0">
                  <a:solidFill>
                    <a:srgbClr val="004063"/>
                  </a:solidFill>
                </a:rPr>
                <a:t>2</a:t>
              </a:r>
            </a:p>
          </p:txBody>
        </p: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8E797BB0-9DAB-7E4C-A44E-725C3016160F}"/>
                </a:ext>
              </a:extLst>
            </p:cNvPr>
            <p:cNvCxnSpPr>
              <a:cxnSpLocks/>
              <a:stCxn id="91" idx="5"/>
              <a:endCxn id="83" idx="0"/>
            </p:cNvCxnSpPr>
            <p:nvPr/>
          </p:nvCxnSpPr>
          <p:spPr>
            <a:xfrm>
              <a:off x="4504246" y="3305662"/>
              <a:ext cx="417248" cy="847031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5" name="Rounded Rectangle 104">
            <a:extLst>
              <a:ext uri="{FF2B5EF4-FFF2-40B4-BE49-F238E27FC236}">
                <a16:creationId xmlns:a16="http://schemas.microsoft.com/office/drawing/2014/main" id="{B0AB5890-BF57-FE41-BE37-810FD727485C}"/>
              </a:ext>
            </a:extLst>
          </p:cNvPr>
          <p:cNvSpPr/>
          <p:nvPr/>
        </p:nvSpPr>
        <p:spPr>
          <a:xfrm>
            <a:off x="901719" y="5135185"/>
            <a:ext cx="513836" cy="515733"/>
          </a:xfrm>
          <a:prstGeom prst="roundRect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004063"/>
                </a:solidFill>
              </a:rPr>
              <a:t>8</a:t>
            </a:r>
          </a:p>
        </p:txBody>
      </p:sp>
      <p:sp>
        <p:nvSpPr>
          <p:cNvPr id="106" name="Rounded Rectangle 105">
            <a:extLst>
              <a:ext uri="{FF2B5EF4-FFF2-40B4-BE49-F238E27FC236}">
                <a16:creationId xmlns:a16="http://schemas.microsoft.com/office/drawing/2014/main" id="{FE0BB6A6-226D-4F43-AB40-9CA2D2256815}"/>
              </a:ext>
            </a:extLst>
          </p:cNvPr>
          <p:cNvSpPr/>
          <p:nvPr/>
        </p:nvSpPr>
        <p:spPr>
          <a:xfrm>
            <a:off x="1415555" y="5135185"/>
            <a:ext cx="513836" cy="515733"/>
          </a:xfrm>
          <a:prstGeom prst="roundRect">
            <a:avLst/>
          </a:prstGeom>
          <a:solidFill>
            <a:srgbClr val="FF442B"/>
          </a:solidFill>
          <a:ln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700" b="1" dirty="0">
                <a:solidFill>
                  <a:schemeClr val="bg1">
                    <a:lumMod val="95000"/>
                  </a:schemeClr>
                </a:solidFill>
              </a:rPr>
              <a:t>7</a:t>
            </a:r>
          </a:p>
        </p:txBody>
      </p:sp>
      <p:sp>
        <p:nvSpPr>
          <p:cNvPr id="107" name="Rounded Rectangle 106">
            <a:extLst>
              <a:ext uri="{FF2B5EF4-FFF2-40B4-BE49-F238E27FC236}">
                <a16:creationId xmlns:a16="http://schemas.microsoft.com/office/drawing/2014/main" id="{FBEABDF6-2453-BE4C-A52C-D6A7CEBC6E43}"/>
              </a:ext>
            </a:extLst>
          </p:cNvPr>
          <p:cNvSpPr/>
          <p:nvPr/>
        </p:nvSpPr>
        <p:spPr>
          <a:xfrm>
            <a:off x="1929391" y="5135185"/>
            <a:ext cx="513836" cy="515733"/>
          </a:xfrm>
          <a:prstGeom prst="roundRect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004063"/>
                </a:solidFill>
              </a:rPr>
              <a:t>6</a:t>
            </a:r>
          </a:p>
        </p:txBody>
      </p:sp>
      <p:sp>
        <p:nvSpPr>
          <p:cNvPr id="108" name="Rounded Rectangle 107">
            <a:extLst>
              <a:ext uri="{FF2B5EF4-FFF2-40B4-BE49-F238E27FC236}">
                <a16:creationId xmlns:a16="http://schemas.microsoft.com/office/drawing/2014/main" id="{6EB6CAA6-CA87-9F48-BDDD-059CC43BABFB}"/>
              </a:ext>
            </a:extLst>
          </p:cNvPr>
          <p:cNvSpPr/>
          <p:nvPr/>
        </p:nvSpPr>
        <p:spPr>
          <a:xfrm>
            <a:off x="2443227" y="5135185"/>
            <a:ext cx="513836" cy="515733"/>
          </a:xfrm>
          <a:prstGeom prst="roundRect">
            <a:avLst/>
          </a:prstGeom>
          <a:solidFill>
            <a:srgbClr val="FF442B"/>
          </a:solidFill>
          <a:ln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700" b="1" dirty="0">
                <a:solidFill>
                  <a:schemeClr val="bg1">
                    <a:lumMod val="95000"/>
                  </a:schemeClr>
                </a:solidFill>
              </a:rPr>
              <a:t>4</a:t>
            </a:r>
          </a:p>
        </p:txBody>
      </p:sp>
      <p:sp>
        <p:nvSpPr>
          <p:cNvPr id="109" name="Rounded Rectangle 108">
            <a:extLst>
              <a:ext uri="{FF2B5EF4-FFF2-40B4-BE49-F238E27FC236}">
                <a16:creationId xmlns:a16="http://schemas.microsoft.com/office/drawing/2014/main" id="{1B55AF34-93F5-7147-87C2-B0846454C757}"/>
              </a:ext>
            </a:extLst>
          </p:cNvPr>
          <p:cNvSpPr/>
          <p:nvPr/>
        </p:nvSpPr>
        <p:spPr>
          <a:xfrm>
            <a:off x="2957063" y="5135185"/>
            <a:ext cx="513836" cy="515733"/>
          </a:xfrm>
          <a:prstGeom prst="roundRect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004063"/>
                </a:solidFill>
              </a:rPr>
              <a:t>3</a:t>
            </a:r>
          </a:p>
        </p:txBody>
      </p:sp>
      <p:sp>
        <p:nvSpPr>
          <p:cNvPr id="110" name="Rounded Rectangle 109">
            <a:extLst>
              <a:ext uri="{FF2B5EF4-FFF2-40B4-BE49-F238E27FC236}">
                <a16:creationId xmlns:a16="http://schemas.microsoft.com/office/drawing/2014/main" id="{975A4EB8-4F5D-3E46-8A90-EBB102F65E91}"/>
              </a:ext>
            </a:extLst>
          </p:cNvPr>
          <p:cNvSpPr/>
          <p:nvPr/>
        </p:nvSpPr>
        <p:spPr>
          <a:xfrm>
            <a:off x="3470899" y="5135185"/>
            <a:ext cx="513836" cy="515733"/>
          </a:xfrm>
          <a:prstGeom prst="roundRect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004063"/>
                </a:solidFill>
              </a:rPr>
              <a:t>5</a:t>
            </a:r>
          </a:p>
        </p:txBody>
      </p:sp>
      <p:sp>
        <p:nvSpPr>
          <p:cNvPr id="103" name="Rounded Rectangle 102">
            <a:extLst>
              <a:ext uri="{FF2B5EF4-FFF2-40B4-BE49-F238E27FC236}">
                <a16:creationId xmlns:a16="http://schemas.microsoft.com/office/drawing/2014/main" id="{A76EAE27-674A-7B43-9F14-04192148E3A2}"/>
              </a:ext>
            </a:extLst>
          </p:cNvPr>
          <p:cNvSpPr/>
          <p:nvPr/>
        </p:nvSpPr>
        <p:spPr>
          <a:xfrm>
            <a:off x="3984734" y="5140715"/>
            <a:ext cx="513836" cy="515733"/>
          </a:xfrm>
          <a:prstGeom prst="roundRect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004063"/>
                </a:solidFill>
              </a:rPr>
              <a:t>2</a:t>
            </a:r>
          </a:p>
        </p:txBody>
      </p:sp>
      <p:sp>
        <p:nvSpPr>
          <p:cNvPr id="104" name="Rounded Rectangle 103">
            <a:extLst>
              <a:ext uri="{FF2B5EF4-FFF2-40B4-BE49-F238E27FC236}">
                <a16:creationId xmlns:a16="http://schemas.microsoft.com/office/drawing/2014/main" id="{447ED539-923D-D74A-B11D-F74F26767234}"/>
              </a:ext>
            </a:extLst>
          </p:cNvPr>
          <p:cNvSpPr/>
          <p:nvPr/>
        </p:nvSpPr>
        <p:spPr>
          <a:xfrm>
            <a:off x="4498570" y="5136806"/>
            <a:ext cx="513836" cy="515733"/>
          </a:xfrm>
          <a:prstGeom prst="roundRect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004063"/>
                </a:solidFill>
              </a:rPr>
              <a:t>1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90ED9F9-0896-534B-9428-9FC139FF9CAF}"/>
              </a:ext>
            </a:extLst>
          </p:cNvPr>
          <p:cNvSpPr txBox="1"/>
          <p:nvPr/>
        </p:nvSpPr>
        <p:spPr>
          <a:xfrm>
            <a:off x="196032" y="934132"/>
            <a:ext cx="23241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64A0"/>
                </a:solidFill>
              </a:rPr>
              <a:t>Delete Max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3147F6A6-4175-6248-AFC9-8F7CEAD888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51" y="1786030"/>
            <a:ext cx="3157551" cy="1214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271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6E4E4"/>
                                      </p:to>
                                    </p:animClr>
                                    <p:set>
                                      <p:cBhvr>
                                        <p:cTn id="7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6E4E4"/>
                                      </p:to>
                                    </p:animClr>
                                    <p:set>
                                      <p:cBhvr>
                                        <p:cTn id="11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6E4E4"/>
                                      </p:to>
                                    </p:animClr>
                                    <p:set>
                                      <p:cBhvr>
                                        <p:cTn id="15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6E4E4"/>
                                      </p:to>
                                    </p:animClr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13F63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13F63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13F63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8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13F63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0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7F7F7F"/>
                                      </p:to>
                                    </p:animClr>
                                    <p:set>
                                      <p:cBhvr>
                                        <p:cTn id="31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" grpId="0" animBg="1"/>
      <p:bldP spid="92" grpId="0" animBg="1"/>
      <p:bldP spid="106" grpId="0" animBg="1"/>
      <p:bldP spid="108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val 10">
            <a:extLst>
              <a:ext uri="{FF2B5EF4-FFF2-40B4-BE49-F238E27FC236}">
                <a16:creationId xmlns:a16="http://schemas.microsoft.com/office/drawing/2014/main" id="{9B3DF80E-FCB3-E749-8887-B892B33B8704}"/>
              </a:ext>
            </a:extLst>
          </p:cNvPr>
          <p:cNvSpPr/>
          <p:nvPr/>
        </p:nvSpPr>
        <p:spPr>
          <a:xfrm>
            <a:off x="5908250" y="4218055"/>
            <a:ext cx="2154051" cy="856688"/>
          </a:xfrm>
          <a:prstGeom prst="ellipse">
            <a:avLst/>
          </a:prstGeom>
          <a:noFill/>
          <a:ln w="22225">
            <a:solidFill>
              <a:srgbClr val="273C7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b="1" dirty="0">
                <a:solidFill>
                  <a:srgbClr val="273C77"/>
                </a:solidFill>
              </a:rPr>
              <a:t>Integration test from work needs to be fixed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F8F6238-5CE7-5146-A479-C729A39ABB86}"/>
              </a:ext>
            </a:extLst>
          </p:cNvPr>
          <p:cNvSpPr/>
          <p:nvPr/>
        </p:nvSpPr>
        <p:spPr>
          <a:xfrm>
            <a:off x="3084543" y="2503150"/>
            <a:ext cx="1610831" cy="553851"/>
          </a:xfrm>
          <a:prstGeom prst="ellipse">
            <a:avLst/>
          </a:prstGeom>
          <a:noFill/>
          <a:ln w="22225">
            <a:solidFill>
              <a:srgbClr val="273C7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b="1" dirty="0">
                <a:solidFill>
                  <a:srgbClr val="273C77"/>
                </a:solidFill>
              </a:rPr>
              <a:t>Buying groceries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A446E9D-5038-E241-AF1B-7A2DE17A3EE1}"/>
              </a:ext>
            </a:extLst>
          </p:cNvPr>
          <p:cNvSpPr/>
          <p:nvPr/>
        </p:nvSpPr>
        <p:spPr>
          <a:xfrm>
            <a:off x="6281888" y="2289884"/>
            <a:ext cx="1787585" cy="675754"/>
          </a:xfrm>
          <a:prstGeom prst="ellipse">
            <a:avLst/>
          </a:prstGeom>
          <a:noFill/>
          <a:ln w="22225">
            <a:solidFill>
              <a:srgbClr val="273C7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b="1" dirty="0">
                <a:solidFill>
                  <a:srgbClr val="273C77"/>
                </a:solidFill>
              </a:rPr>
              <a:t>Rally car needs alignment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9F07F34-E7B1-1F42-A0DB-5F30A452E5EF}"/>
              </a:ext>
            </a:extLst>
          </p:cNvPr>
          <p:cNvSpPr/>
          <p:nvPr/>
        </p:nvSpPr>
        <p:spPr>
          <a:xfrm>
            <a:off x="4495208" y="3306547"/>
            <a:ext cx="1786680" cy="813381"/>
          </a:xfrm>
          <a:prstGeom prst="ellipse">
            <a:avLst/>
          </a:prstGeom>
          <a:noFill/>
          <a:ln w="22225">
            <a:solidFill>
              <a:srgbClr val="273C7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b="1" dirty="0">
                <a:solidFill>
                  <a:srgbClr val="273C77"/>
                </a:solidFill>
              </a:rPr>
              <a:t>Week 2 slides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4BBA54B-38EF-2F44-81F8-A53ECCE44180}"/>
              </a:ext>
            </a:extLst>
          </p:cNvPr>
          <p:cNvSpPr/>
          <p:nvPr/>
        </p:nvSpPr>
        <p:spPr>
          <a:xfrm>
            <a:off x="4451469" y="1664077"/>
            <a:ext cx="1368476" cy="743999"/>
          </a:xfrm>
          <a:prstGeom prst="ellipse">
            <a:avLst/>
          </a:prstGeom>
          <a:noFill/>
          <a:ln w="22225">
            <a:solidFill>
              <a:srgbClr val="273C7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b="1" dirty="0">
                <a:solidFill>
                  <a:srgbClr val="273C77"/>
                </a:solidFill>
              </a:rPr>
              <a:t>Play racing games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4B51B78-9E53-5C47-9901-4A148CC9F320}"/>
              </a:ext>
            </a:extLst>
          </p:cNvPr>
          <p:cNvSpPr/>
          <p:nvPr/>
        </p:nvSpPr>
        <p:spPr>
          <a:xfrm>
            <a:off x="4302074" y="5172871"/>
            <a:ext cx="833633" cy="428213"/>
          </a:xfrm>
          <a:prstGeom prst="ellipse">
            <a:avLst/>
          </a:prstGeom>
          <a:noFill/>
          <a:ln w="22225">
            <a:solidFill>
              <a:srgbClr val="273C7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b="1" dirty="0">
                <a:solidFill>
                  <a:srgbClr val="273C77"/>
                </a:solidFill>
              </a:rPr>
              <a:t>Sleep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CE0B3B0-8957-FA40-ADFE-D13AA99BB8FD}"/>
              </a:ext>
            </a:extLst>
          </p:cNvPr>
          <p:cNvSpPr/>
          <p:nvPr/>
        </p:nvSpPr>
        <p:spPr>
          <a:xfrm>
            <a:off x="5714343" y="1067350"/>
            <a:ext cx="1670384" cy="743999"/>
          </a:xfrm>
          <a:prstGeom prst="ellipse">
            <a:avLst/>
          </a:prstGeom>
          <a:noFill/>
          <a:ln w="22225">
            <a:solidFill>
              <a:srgbClr val="273C7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b="1" dirty="0">
                <a:solidFill>
                  <a:srgbClr val="273C77"/>
                </a:solidFill>
              </a:rPr>
              <a:t>Worrying about the damn virus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3537B54-2DF0-4344-9F81-51F346C9D7A1}"/>
              </a:ext>
            </a:extLst>
          </p:cNvPr>
          <p:cNvSpPr txBox="1"/>
          <p:nvPr/>
        </p:nvSpPr>
        <p:spPr>
          <a:xfrm>
            <a:off x="1081700" y="4364494"/>
            <a:ext cx="20331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273C77"/>
                </a:solidFill>
              </a:rPr>
              <a:t>Okay I got 4 hours free on Saturday afternoon….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9ED735B-FD34-6E23-FD08-4FCD5CD00120}"/>
              </a:ext>
            </a:extLst>
          </p:cNvPr>
          <p:cNvSpPr/>
          <p:nvPr/>
        </p:nvSpPr>
        <p:spPr>
          <a:xfrm>
            <a:off x="7800244" y="6008181"/>
            <a:ext cx="1115781" cy="699609"/>
          </a:xfrm>
          <a:prstGeom prst="ellipse">
            <a:avLst/>
          </a:prstGeom>
          <a:noFill/>
          <a:ln w="22225">
            <a:solidFill>
              <a:srgbClr val="273C7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b="1" dirty="0">
                <a:solidFill>
                  <a:srgbClr val="273C77"/>
                </a:solidFill>
              </a:rPr>
              <a:t>biking</a:t>
            </a:r>
          </a:p>
        </p:txBody>
      </p:sp>
    </p:spTree>
    <p:extLst>
      <p:ext uri="{BB962C8B-B14F-4D97-AF65-F5344CB8AC3E}">
        <p14:creationId xmlns:p14="http://schemas.microsoft.com/office/powerpoint/2010/main" val="2309900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A501188-9219-45CC-672E-8CD01134A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Validation Tree: Merkle Tree</a:t>
            </a:r>
          </a:p>
        </p:txBody>
      </p:sp>
      <p:pic>
        <p:nvPicPr>
          <p:cNvPr id="2" name="Picture 2" descr="Merkle Tree: The Root of Bitcoin. Why Merkle Tree is used in Blockchain |  by Ankan Bag | Enlear Academy">
            <a:extLst>
              <a:ext uri="{FF2B5EF4-FFF2-40B4-BE49-F238E27FC236}">
                <a16:creationId xmlns:a16="http://schemas.microsoft.com/office/drawing/2014/main" id="{A6E1FA7B-62E9-CC4A-B9C9-FCC4F22734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756" y="3012141"/>
            <a:ext cx="3258671" cy="19552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0F2CE43-64A6-C8E2-50BD-6283821951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5235" y="1741659"/>
            <a:ext cx="4329950" cy="16873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28" name="Picture 4" descr="commit graph">
            <a:extLst>
              <a:ext uri="{FF2B5EF4-FFF2-40B4-BE49-F238E27FC236}">
                <a16:creationId xmlns:a16="http://schemas.microsoft.com/office/drawing/2014/main" id="{C43F13C2-9544-0A02-06CA-8735AEB1AD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758977"/>
            <a:ext cx="4364020" cy="27275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4460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A501188-9219-45CC-672E-8CD01134A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Validation Tree: Merkle Tree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9054576D-9188-E7A1-58EA-C47268E5B90A}"/>
              </a:ext>
            </a:extLst>
          </p:cNvPr>
          <p:cNvGrpSpPr/>
          <p:nvPr/>
        </p:nvGrpSpPr>
        <p:grpSpPr>
          <a:xfrm>
            <a:off x="349624" y="5109881"/>
            <a:ext cx="8319256" cy="564778"/>
            <a:chOff x="349624" y="5109881"/>
            <a:chExt cx="8319256" cy="564778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5862B1B-5533-383A-EBFD-C8B5EBB4D4C1}"/>
                </a:ext>
              </a:extLst>
            </p:cNvPr>
            <p:cNvSpPr/>
            <p:nvPr/>
          </p:nvSpPr>
          <p:spPr>
            <a:xfrm>
              <a:off x="349624" y="5109882"/>
              <a:ext cx="1039907" cy="564777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010000"/>
                  </a:solidFill>
                </a:rPr>
                <a:t>Key1</a:t>
              </a:r>
            </a:p>
            <a:p>
              <a:pPr algn="ctr"/>
              <a:r>
                <a:rPr lang="en-US" sz="1400" dirty="0">
                  <a:solidFill>
                    <a:srgbClr val="010000"/>
                  </a:solidFill>
                </a:rPr>
                <a:t>Value1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3EF9969-A553-C2DB-6983-77E9DB441341}"/>
                </a:ext>
              </a:extLst>
            </p:cNvPr>
            <p:cNvSpPr/>
            <p:nvPr/>
          </p:nvSpPr>
          <p:spPr>
            <a:xfrm>
              <a:off x="1389531" y="5109881"/>
              <a:ext cx="1039907" cy="564777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010000"/>
                  </a:solidFill>
                </a:rPr>
                <a:t>Key2</a:t>
              </a:r>
            </a:p>
            <a:p>
              <a:pPr algn="ctr"/>
              <a:r>
                <a:rPr lang="en-US" sz="1400" dirty="0">
                  <a:solidFill>
                    <a:srgbClr val="010000"/>
                  </a:solidFill>
                </a:rPr>
                <a:t>Value2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F8461BB-CDFD-A6C7-ACC7-58CDC27F8639}"/>
                </a:ext>
              </a:extLst>
            </p:cNvPr>
            <p:cNvSpPr/>
            <p:nvPr/>
          </p:nvSpPr>
          <p:spPr>
            <a:xfrm>
              <a:off x="2429438" y="5109881"/>
              <a:ext cx="1039907" cy="564777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010000"/>
                  </a:solidFill>
                </a:rPr>
                <a:t>Key3</a:t>
              </a:r>
            </a:p>
            <a:p>
              <a:pPr algn="ctr"/>
              <a:r>
                <a:rPr lang="en-US" sz="1400" dirty="0">
                  <a:solidFill>
                    <a:srgbClr val="010000"/>
                  </a:solidFill>
                </a:rPr>
                <a:t>Value3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C88FA4B-0B3B-DFE2-B230-002272A1EF9C}"/>
                </a:ext>
              </a:extLst>
            </p:cNvPr>
            <p:cNvSpPr/>
            <p:nvPr/>
          </p:nvSpPr>
          <p:spPr>
            <a:xfrm>
              <a:off x="3469345" y="5109882"/>
              <a:ext cx="1039907" cy="564777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010000"/>
                  </a:solidFill>
                </a:rPr>
                <a:t>Key4</a:t>
              </a:r>
            </a:p>
            <a:p>
              <a:pPr algn="ctr"/>
              <a:r>
                <a:rPr lang="en-US" sz="1400" dirty="0">
                  <a:solidFill>
                    <a:srgbClr val="010000"/>
                  </a:solidFill>
                </a:rPr>
                <a:t>Value4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8FF70DB-9C8A-42A3-3721-364050F83C35}"/>
                </a:ext>
              </a:extLst>
            </p:cNvPr>
            <p:cNvSpPr/>
            <p:nvPr/>
          </p:nvSpPr>
          <p:spPr>
            <a:xfrm>
              <a:off x="4509252" y="5109881"/>
              <a:ext cx="1039907" cy="564777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010000"/>
                  </a:solidFill>
                </a:rPr>
                <a:t>Key5</a:t>
              </a:r>
            </a:p>
            <a:p>
              <a:pPr algn="ctr"/>
              <a:r>
                <a:rPr lang="en-US" sz="1400" dirty="0">
                  <a:solidFill>
                    <a:srgbClr val="010000"/>
                  </a:solidFill>
                </a:rPr>
                <a:t>Value5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817E956-D80B-4112-E267-42D7D7989196}"/>
                </a:ext>
              </a:extLst>
            </p:cNvPr>
            <p:cNvSpPr/>
            <p:nvPr/>
          </p:nvSpPr>
          <p:spPr>
            <a:xfrm>
              <a:off x="5549159" y="5109881"/>
              <a:ext cx="1039907" cy="564777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010000"/>
                  </a:solidFill>
                </a:rPr>
                <a:t>Key6</a:t>
              </a:r>
            </a:p>
            <a:p>
              <a:pPr algn="ctr"/>
              <a:r>
                <a:rPr lang="en-US" sz="1400" dirty="0">
                  <a:solidFill>
                    <a:srgbClr val="010000"/>
                  </a:solidFill>
                </a:rPr>
                <a:t>Value6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CCDE4E9-BECA-6F56-963A-053CB6F869A3}"/>
                </a:ext>
              </a:extLst>
            </p:cNvPr>
            <p:cNvSpPr/>
            <p:nvPr/>
          </p:nvSpPr>
          <p:spPr>
            <a:xfrm>
              <a:off x="6589066" y="5109881"/>
              <a:ext cx="1039907" cy="564777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010000"/>
                  </a:solidFill>
                </a:rPr>
                <a:t>Key7</a:t>
              </a:r>
            </a:p>
            <a:p>
              <a:pPr algn="ctr"/>
              <a:r>
                <a:rPr lang="en-US" sz="1400" dirty="0">
                  <a:solidFill>
                    <a:srgbClr val="010000"/>
                  </a:solidFill>
                </a:rPr>
                <a:t>Value7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B17132C-1E5E-8097-98CB-545D055D924F}"/>
                </a:ext>
              </a:extLst>
            </p:cNvPr>
            <p:cNvSpPr/>
            <p:nvPr/>
          </p:nvSpPr>
          <p:spPr>
            <a:xfrm>
              <a:off x="7628973" y="5109881"/>
              <a:ext cx="1039907" cy="564777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010000"/>
                  </a:solidFill>
                </a:rPr>
                <a:t>Key8</a:t>
              </a:r>
            </a:p>
            <a:p>
              <a:pPr algn="ctr"/>
              <a:r>
                <a:rPr lang="en-US" sz="1400" dirty="0">
                  <a:solidFill>
                    <a:srgbClr val="010000"/>
                  </a:solidFill>
                </a:rPr>
                <a:t>Value8</a:t>
              </a:r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95B271C7-9797-ECE4-C1B0-7433056CAF4F}"/>
              </a:ext>
            </a:extLst>
          </p:cNvPr>
          <p:cNvSpPr/>
          <p:nvPr/>
        </p:nvSpPr>
        <p:spPr>
          <a:xfrm>
            <a:off x="349624" y="4477868"/>
            <a:ext cx="1039907" cy="282391"/>
          </a:xfrm>
          <a:prstGeom prst="rect">
            <a:avLst/>
          </a:prstGeom>
          <a:solidFill>
            <a:srgbClr val="92D050"/>
          </a:solidFill>
          <a:ln>
            <a:solidFill>
              <a:schemeClr val="accent4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rgbClr val="010000"/>
                </a:solidFill>
              </a:rPr>
              <a:t>Hash(Value1)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7360FF6-C0E1-DA63-7AB3-509C4E6EDCC1}"/>
              </a:ext>
            </a:extLst>
          </p:cNvPr>
          <p:cNvSpPr/>
          <p:nvPr/>
        </p:nvSpPr>
        <p:spPr>
          <a:xfrm>
            <a:off x="1389530" y="4477868"/>
            <a:ext cx="1039907" cy="282391"/>
          </a:xfrm>
          <a:prstGeom prst="rect">
            <a:avLst/>
          </a:prstGeom>
          <a:solidFill>
            <a:srgbClr val="92D050"/>
          </a:solidFill>
          <a:ln>
            <a:solidFill>
              <a:schemeClr val="accent4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rgbClr val="010000"/>
                </a:solidFill>
              </a:rPr>
              <a:t>Hash(Value2)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CA7CC2B-FC7D-771A-D331-E3DFEBD2C1AE}"/>
              </a:ext>
            </a:extLst>
          </p:cNvPr>
          <p:cNvGrpSpPr/>
          <p:nvPr/>
        </p:nvGrpSpPr>
        <p:grpSpPr>
          <a:xfrm>
            <a:off x="2429437" y="4477868"/>
            <a:ext cx="6239443" cy="282391"/>
            <a:chOff x="2429437" y="4477868"/>
            <a:chExt cx="6239443" cy="282391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84FEEB4-1616-AF6E-7D25-243A05537494}"/>
                </a:ext>
              </a:extLst>
            </p:cNvPr>
            <p:cNvSpPr/>
            <p:nvPr/>
          </p:nvSpPr>
          <p:spPr>
            <a:xfrm>
              <a:off x="2429437" y="4477868"/>
              <a:ext cx="1039907" cy="282391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accent4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rgbClr val="010000"/>
                  </a:solidFill>
                </a:rPr>
                <a:t>Hash(Value3)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7E9E2DC-D6B8-247E-C08F-E4670B26B757}"/>
                </a:ext>
              </a:extLst>
            </p:cNvPr>
            <p:cNvSpPr/>
            <p:nvPr/>
          </p:nvSpPr>
          <p:spPr>
            <a:xfrm>
              <a:off x="3469343" y="4477868"/>
              <a:ext cx="1039907" cy="282391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accent4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rgbClr val="010000"/>
                  </a:solidFill>
                </a:rPr>
                <a:t>Hash(Value4)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FBDF2AD-FD0E-9590-827F-A4FD404CFFBC}"/>
                </a:ext>
              </a:extLst>
            </p:cNvPr>
            <p:cNvSpPr/>
            <p:nvPr/>
          </p:nvSpPr>
          <p:spPr>
            <a:xfrm>
              <a:off x="4509254" y="4477868"/>
              <a:ext cx="1039907" cy="282391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accent4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rgbClr val="010000"/>
                  </a:solidFill>
                </a:rPr>
                <a:t>Hash(Value5)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1425773-D4CF-D8C1-855B-7BEFFD09D709}"/>
                </a:ext>
              </a:extLst>
            </p:cNvPr>
            <p:cNvSpPr/>
            <p:nvPr/>
          </p:nvSpPr>
          <p:spPr>
            <a:xfrm>
              <a:off x="5549160" y="4477868"/>
              <a:ext cx="1039907" cy="282391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accent4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rgbClr val="010000"/>
                  </a:solidFill>
                </a:rPr>
                <a:t>Hash(Value6)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359387D4-F5E8-4E56-9928-AABCE19AB74C}"/>
                </a:ext>
              </a:extLst>
            </p:cNvPr>
            <p:cNvSpPr/>
            <p:nvPr/>
          </p:nvSpPr>
          <p:spPr>
            <a:xfrm>
              <a:off x="6589067" y="4477868"/>
              <a:ext cx="1039907" cy="282391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accent4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rgbClr val="010000"/>
                  </a:solidFill>
                </a:rPr>
                <a:t>Hash(Value7)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9B1BA92-AD05-672C-8511-9F8FA18B5298}"/>
                </a:ext>
              </a:extLst>
            </p:cNvPr>
            <p:cNvSpPr/>
            <p:nvPr/>
          </p:nvSpPr>
          <p:spPr>
            <a:xfrm>
              <a:off x="7628973" y="4477868"/>
              <a:ext cx="1039907" cy="282391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accent4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rgbClr val="010000"/>
                  </a:solidFill>
                </a:rPr>
                <a:t>Hash(Value8)</a:t>
              </a:r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4A24C8C3-AF91-6DE9-7B4B-5708B80857C1}"/>
              </a:ext>
            </a:extLst>
          </p:cNvPr>
          <p:cNvSpPr/>
          <p:nvPr/>
        </p:nvSpPr>
        <p:spPr>
          <a:xfrm>
            <a:off x="869574" y="3518857"/>
            <a:ext cx="1039907" cy="282391"/>
          </a:xfrm>
          <a:prstGeom prst="rect">
            <a:avLst/>
          </a:prstGeom>
          <a:solidFill>
            <a:srgbClr val="92D050"/>
          </a:solidFill>
          <a:ln>
            <a:solidFill>
              <a:schemeClr val="accent4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rgbClr val="010000"/>
                </a:solidFill>
              </a:rPr>
              <a:t>Hash(L + R)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8E171AA-CDA8-1A92-9092-756B486938F8}"/>
              </a:ext>
            </a:extLst>
          </p:cNvPr>
          <p:cNvSpPr/>
          <p:nvPr/>
        </p:nvSpPr>
        <p:spPr>
          <a:xfrm>
            <a:off x="2949387" y="3518857"/>
            <a:ext cx="1039907" cy="282391"/>
          </a:xfrm>
          <a:prstGeom prst="rect">
            <a:avLst/>
          </a:prstGeom>
          <a:solidFill>
            <a:srgbClr val="92D050"/>
          </a:solidFill>
          <a:ln>
            <a:solidFill>
              <a:schemeClr val="accent4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rgbClr val="010000"/>
                </a:solidFill>
              </a:rPr>
              <a:t>Hash(L + R)</a:t>
            </a:r>
          </a:p>
        </p:txBody>
      </p:sp>
      <p:sp>
        <p:nvSpPr>
          <p:cNvPr id="14" name="Left Brace 13">
            <a:extLst>
              <a:ext uri="{FF2B5EF4-FFF2-40B4-BE49-F238E27FC236}">
                <a16:creationId xmlns:a16="http://schemas.microsoft.com/office/drawing/2014/main" id="{DF902B38-DF89-7634-BA05-B2EC3425C624}"/>
              </a:ext>
            </a:extLst>
          </p:cNvPr>
          <p:cNvSpPr/>
          <p:nvPr/>
        </p:nvSpPr>
        <p:spPr>
          <a:xfrm rot="5400000">
            <a:off x="1183339" y="3630916"/>
            <a:ext cx="412377" cy="1039908"/>
          </a:xfrm>
          <a:prstGeom prst="leftBrace">
            <a:avLst/>
          </a:prstGeom>
          <a:ln w="19050"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Left Brace 30">
            <a:extLst>
              <a:ext uri="{FF2B5EF4-FFF2-40B4-BE49-F238E27FC236}">
                <a16:creationId xmlns:a16="http://schemas.microsoft.com/office/drawing/2014/main" id="{46628B79-35EF-E1E7-5951-83EB5D2288A5}"/>
              </a:ext>
            </a:extLst>
          </p:cNvPr>
          <p:cNvSpPr/>
          <p:nvPr/>
        </p:nvSpPr>
        <p:spPr>
          <a:xfrm rot="5400000">
            <a:off x="3263152" y="3635383"/>
            <a:ext cx="412377" cy="1039908"/>
          </a:xfrm>
          <a:prstGeom prst="leftBrace">
            <a:avLst/>
          </a:prstGeom>
          <a:ln w="19050"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C59BB240-5FEC-162D-9F24-3C663E290B35}"/>
              </a:ext>
            </a:extLst>
          </p:cNvPr>
          <p:cNvGrpSpPr/>
          <p:nvPr/>
        </p:nvGrpSpPr>
        <p:grpSpPr>
          <a:xfrm>
            <a:off x="4921621" y="3518856"/>
            <a:ext cx="3227303" cy="838203"/>
            <a:chOff x="4921621" y="3518856"/>
            <a:chExt cx="3227303" cy="838203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0FAC2C90-768B-187F-01B6-7B3863BA4DC0}"/>
                </a:ext>
              </a:extLst>
            </p:cNvPr>
            <p:cNvSpPr/>
            <p:nvPr/>
          </p:nvSpPr>
          <p:spPr>
            <a:xfrm>
              <a:off x="4921621" y="3518857"/>
              <a:ext cx="1039907" cy="282391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accent4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rgbClr val="010000"/>
                  </a:solidFill>
                </a:rPr>
                <a:t>Hash(L + R)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8A70EA3-53FC-CDCB-E43F-4A43E51D059B}"/>
                </a:ext>
              </a:extLst>
            </p:cNvPr>
            <p:cNvSpPr/>
            <p:nvPr/>
          </p:nvSpPr>
          <p:spPr>
            <a:xfrm>
              <a:off x="7109016" y="3518856"/>
              <a:ext cx="1039907" cy="282391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accent4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rgbClr val="010000"/>
                  </a:solidFill>
                </a:rPr>
                <a:t>Hash(L + R)</a:t>
              </a:r>
            </a:p>
          </p:txBody>
        </p:sp>
        <p:sp>
          <p:nvSpPr>
            <p:cNvPr id="32" name="Left Brace 31">
              <a:extLst>
                <a:ext uri="{FF2B5EF4-FFF2-40B4-BE49-F238E27FC236}">
                  <a16:creationId xmlns:a16="http://schemas.microsoft.com/office/drawing/2014/main" id="{196532FF-D55C-8F8F-7B00-5F62E64EE755}"/>
                </a:ext>
              </a:extLst>
            </p:cNvPr>
            <p:cNvSpPr/>
            <p:nvPr/>
          </p:nvSpPr>
          <p:spPr>
            <a:xfrm rot="5400000">
              <a:off x="5244352" y="3630917"/>
              <a:ext cx="412377" cy="1039908"/>
            </a:xfrm>
            <a:prstGeom prst="leftBrace">
              <a:avLst/>
            </a:prstGeom>
            <a:ln w="19050">
              <a:solidFill>
                <a:srgbClr val="00B05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Left Brace 32">
              <a:extLst>
                <a:ext uri="{FF2B5EF4-FFF2-40B4-BE49-F238E27FC236}">
                  <a16:creationId xmlns:a16="http://schemas.microsoft.com/office/drawing/2014/main" id="{DF83BBB1-C1AB-7949-2A52-034F70E7CEA2}"/>
                </a:ext>
              </a:extLst>
            </p:cNvPr>
            <p:cNvSpPr/>
            <p:nvPr/>
          </p:nvSpPr>
          <p:spPr>
            <a:xfrm rot="5400000">
              <a:off x="7422781" y="3630916"/>
              <a:ext cx="412377" cy="1039908"/>
            </a:xfrm>
            <a:prstGeom prst="leftBrace">
              <a:avLst/>
            </a:prstGeom>
            <a:ln w="19050">
              <a:solidFill>
                <a:srgbClr val="00B05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8549F82-F909-E01E-1F38-581DD33A9E80}"/>
              </a:ext>
            </a:extLst>
          </p:cNvPr>
          <p:cNvGrpSpPr/>
          <p:nvPr/>
        </p:nvGrpSpPr>
        <p:grpSpPr>
          <a:xfrm>
            <a:off x="1389529" y="2606705"/>
            <a:ext cx="2079813" cy="768718"/>
            <a:chOff x="1389529" y="2606705"/>
            <a:chExt cx="2079813" cy="768718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E2A21BEC-5F13-2F02-7B9B-536E59403483}"/>
                </a:ext>
              </a:extLst>
            </p:cNvPr>
            <p:cNvSpPr/>
            <p:nvPr/>
          </p:nvSpPr>
          <p:spPr>
            <a:xfrm>
              <a:off x="1909481" y="2606705"/>
              <a:ext cx="1039907" cy="282391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accent4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rgbClr val="010000"/>
                  </a:solidFill>
                </a:rPr>
                <a:t>Hash(L + R)</a:t>
              </a:r>
            </a:p>
          </p:txBody>
        </p:sp>
        <p:sp>
          <p:nvSpPr>
            <p:cNvPr id="34" name="Left Brace 33">
              <a:extLst>
                <a:ext uri="{FF2B5EF4-FFF2-40B4-BE49-F238E27FC236}">
                  <a16:creationId xmlns:a16="http://schemas.microsoft.com/office/drawing/2014/main" id="{4A039D76-D438-B365-21E7-025E24A49ED0}"/>
                </a:ext>
              </a:extLst>
            </p:cNvPr>
            <p:cNvSpPr/>
            <p:nvPr/>
          </p:nvSpPr>
          <p:spPr>
            <a:xfrm rot="5400000">
              <a:off x="2223247" y="2129328"/>
              <a:ext cx="412377" cy="2079813"/>
            </a:xfrm>
            <a:prstGeom prst="leftBrace">
              <a:avLst/>
            </a:prstGeom>
            <a:ln w="19050">
              <a:solidFill>
                <a:srgbClr val="00B05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661B3055-F6E1-7781-1079-0E72F237042D}"/>
              </a:ext>
            </a:extLst>
          </p:cNvPr>
          <p:cNvGrpSpPr/>
          <p:nvPr/>
        </p:nvGrpSpPr>
        <p:grpSpPr>
          <a:xfrm>
            <a:off x="5441574" y="2606704"/>
            <a:ext cx="2079813" cy="788410"/>
            <a:chOff x="5441574" y="2606704"/>
            <a:chExt cx="2079813" cy="788410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F726EDA6-9E1E-DE3A-71A4-5BFB27461A90}"/>
                </a:ext>
              </a:extLst>
            </p:cNvPr>
            <p:cNvSpPr/>
            <p:nvPr/>
          </p:nvSpPr>
          <p:spPr>
            <a:xfrm>
              <a:off x="5970495" y="2606704"/>
              <a:ext cx="1039907" cy="282391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accent4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rgbClr val="010000"/>
                  </a:solidFill>
                </a:rPr>
                <a:t>Hash(L + R)</a:t>
              </a:r>
            </a:p>
          </p:txBody>
        </p:sp>
        <p:sp>
          <p:nvSpPr>
            <p:cNvPr id="35" name="Left Brace 34">
              <a:extLst>
                <a:ext uri="{FF2B5EF4-FFF2-40B4-BE49-F238E27FC236}">
                  <a16:creationId xmlns:a16="http://schemas.microsoft.com/office/drawing/2014/main" id="{10426EB8-C3F4-42BE-F148-C31B79F74DD2}"/>
                </a:ext>
              </a:extLst>
            </p:cNvPr>
            <p:cNvSpPr/>
            <p:nvPr/>
          </p:nvSpPr>
          <p:spPr>
            <a:xfrm rot="5400000">
              <a:off x="6275292" y="2149019"/>
              <a:ext cx="412377" cy="2079813"/>
            </a:xfrm>
            <a:prstGeom prst="leftBrace">
              <a:avLst/>
            </a:prstGeom>
            <a:ln w="19050">
              <a:solidFill>
                <a:srgbClr val="00B05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7E35438C-3869-D0A0-C6F7-FA025F9D1042}"/>
              </a:ext>
            </a:extLst>
          </p:cNvPr>
          <p:cNvGrpSpPr/>
          <p:nvPr/>
        </p:nvGrpSpPr>
        <p:grpSpPr>
          <a:xfrm>
            <a:off x="2429432" y="1712807"/>
            <a:ext cx="4052049" cy="775753"/>
            <a:chOff x="2429432" y="1712807"/>
            <a:chExt cx="4052049" cy="775753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8263140-939F-07BD-4B3C-527BB05A3142}"/>
                </a:ext>
              </a:extLst>
            </p:cNvPr>
            <p:cNvSpPr/>
            <p:nvPr/>
          </p:nvSpPr>
          <p:spPr>
            <a:xfrm>
              <a:off x="3881714" y="1712807"/>
              <a:ext cx="1039907" cy="282391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4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rgbClr val="010000"/>
                  </a:solidFill>
                </a:rPr>
                <a:t>Hash(L + R)</a:t>
              </a:r>
            </a:p>
          </p:txBody>
        </p:sp>
        <p:sp>
          <p:nvSpPr>
            <p:cNvPr id="36" name="Left Brace 35">
              <a:extLst>
                <a:ext uri="{FF2B5EF4-FFF2-40B4-BE49-F238E27FC236}">
                  <a16:creationId xmlns:a16="http://schemas.microsoft.com/office/drawing/2014/main" id="{F3B09B7C-5C21-19AE-97B1-663DC6A41BBD}"/>
                </a:ext>
              </a:extLst>
            </p:cNvPr>
            <p:cNvSpPr/>
            <p:nvPr/>
          </p:nvSpPr>
          <p:spPr>
            <a:xfrm rot="5400000">
              <a:off x="4249268" y="256347"/>
              <a:ext cx="412377" cy="4052049"/>
            </a:xfrm>
            <a:prstGeom prst="leftBrace">
              <a:avLst/>
            </a:prstGeom>
            <a:ln w="19050">
              <a:solidFill>
                <a:srgbClr val="00B05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2" name="Picture 41">
            <a:extLst>
              <a:ext uri="{FF2B5EF4-FFF2-40B4-BE49-F238E27FC236}">
                <a16:creationId xmlns:a16="http://schemas.microsoft.com/office/drawing/2014/main" id="{580E39A0-FA46-BB79-A589-101F6D3E44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7318" y="449946"/>
            <a:ext cx="2241176" cy="1067954"/>
          </a:xfrm>
          <a:prstGeom prst="rect">
            <a:avLst/>
          </a:prstGeom>
        </p:spPr>
      </p:pic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8E1C7267-A039-8451-4DD8-7572CDF55AFF}"/>
              </a:ext>
            </a:extLst>
          </p:cNvPr>
          <p:cNvCxnSpPr/>
          <p:nvPr/>
        </p:nvCxnSpPr>
        <p:spPr>
          <a:xfrm flipV="1">
            <a:off x="5253318" y="591671"/>
            <a:ext cx="2375651" cy="1121136"/>
          </a:xfrm>
          <a:prstGeom prst="straightConnector1">
            <a:avLst/>
          </a:prstGeom>
          <a:ln w="12700">
            <a:solidFill>
              <a:srgbClr val="FF0000"/>
            </a:solidFill>
            <a:headEnd type="stealth" w="lg" len="lg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8618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23" grpId="0" animBg="1"/>
      <p:bldP spid="24" grpId="0" animBg="1"/>
      <p:bldP spid="14" grpId="0" animBg="1"/>
      <p:bldP spid="31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273D067-EBD6-BF47-B8DC-BB189F93E6F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”My car is faster than yours!”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64CC705-E12B-5E4C-9FFD-ABB166AA2D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31ABA5-8330-A844-A3D7-F84DD94721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7978" y="3523129"/>
            <a:ext cx="4525897" cy="25355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1B85CB8-1B5D-8044-809C-7832B2F34F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289001">
            <a:off x="533806" y="2859742"/>
            <a:ext cx="4099356" cy="230019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8F5DA5A-CC27-AA4C-A7C5-CA3CB0D282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459724">
            <a:off x="3458158" y="2707267"/>
            <a:ext cx="4593134" cy="30588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0805F59-C2D0-B841-9B48-28E4E74DF5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7926" y="4074918"/>
            <a:ext cx="3411115" cy="2579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04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273D067-EBD6-BF47-B8DC-BB189F93E6F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21531" y="3042303"/>
            <a:ext cx="8196210" cy="80028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”This algorithm is faster than that algorithm!”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64CC705-E12B-5E4C-9FFD-ABB166AA2D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</a:t>
            </a: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49E61BD2-47A0-B943-8210-9F290B594156}"/>
              </a:ext>
            </a:extLst>
          </p:cNvPr>
          <p:cNvSpPr txBox="1">
            <a:spLocks/>
          </p:cNvSpPr>
          <p:nvPr/>
        </p:nvSpPr>
        <p:spPr>
          <a:xfrm>
            <a:off x="1521531" y="3042303"/>
            <a:ext cx="7191545" cy="80028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”Array is faster than single linked list”</a:t>
            </a:r>
          </a:p>
        </p:txBody>
      </p:sp>
    </p:spTree>
    <p:extLst>
      <p:ext uri="{BB962C8B-B14F-4D97-AF65-F5344CB8AC3E}">
        <p14:creationId xmlns:p14="http://schemas.microsoft.com/office/powerpoint/2010/main" val="2218087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4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D1C93E0-7479-3D4F-82BE-43472C3AD92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159396" y="2577422"/>
            <a:ext cx="5049536" cy="2787650"/>
          </a:xfrm>
        </p:spPr>
        <p:txBody>
          <a:bodyPr/>
          <a:lstStyle/>
          <a:p>
            <a:r>
              <a:rPr lang="en-US" dirty="0"/>
              <a:t>Worst case scenario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Usage of resources</a:t>
            </a:r>
          </a:p>
          <a:p>
            <a:pPr lvl="1"/>
            <a:r>
              <a:rPr lang="en-US" dirty="0"/>
              <a:t>Number of Comparison</a:t>
            </a:r>
          </a:p>
          <a:p>
            <a:pPr lvl="1"/>
            <a:r>
              <a:rPr lang="en-US" dirty="0"/>
              <a:t>Memory allocation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79A490-F272-954C-8E10-0B8620C67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Complexity</a:t>
            </a:r>
          </a:p>
        </p:txBody>
      </p:sp>
      <p:pic>
        <p:nvPicPr>
          <p:cNvPr id="3074" name="Picture 2" descr="Gears Machine Light Bulb Idea Drawing Stock Vector - FreeImages.com">
            <a:extLst>
              <a:ext uri="{FF2B5EF4-FFF2-40B4-BE49-F238E27FC236}">
                <a16:creationId xmlns:a16="http://schemas.microsoft.com/office/drawing/2014/main" id="{1414353E-F4CB-6249-9CD3-2E9CD30280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3349" y="251669"/>
            <a:ext cx="2279650" cy="278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184173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3C5059B-35EE-9645-85ED-584485FB2D6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58637" y="1585723"/>
            <a:ext cx="8196210" cy="4015497"/>
          </a:xfrm>
        </p:spPr>
        <p:txBody>
          <a:bodyPr/>
          <a:lstStyle/>
          <a:p>
            <a:r>
              <a:rPr lang="en-US" altLang="zh-CN" dirty="0"/>
              <a:t>Weighting</a:t>
            </a:r>
            <a:r>
              <a:rPr lang="zh-CN" altLang="en-US" dirty="0"/>
              <a:t> </a:t>
            </a:r>
            <a:r>
              <a:rPr lang="en-US" altLang="zh-CN" dirty="0"/>
              <a:t>9</a:t>
            </a:r>
            <a:r>
              <a:rPr lang="zh-CN" altLang="en-US" dirty="0"/>
              <a:t> </a:t>
            </a:r>
            <a:r>
              <a:rPr lang="en-US" altLang="zh-CN" dirty="0"/>
              <a:t>boxes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1EC541A-7036-8640-9C6E-BA585839AF9A}"/>
              </a:ext>
            </a:extLst>
          </p:cNvPr>
          <p:cNvSpPr txBox="1"/>
          <p:nvPr/>
        </p:nvSpPr>
        <p:spPr>
          <a:xfrm>
            <a:off x="761948" y="2560984"/>
            <a:ext cx="74025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9 </a:t>
            </a:r>
            <a:r>
              <a:rPr lang="en-US" altLang="zh-CN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boxes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, </a:t>
            </a:r>
            <a:r>
              <a:rPr lang="en-US" altLang="zh-CN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same</a:t>
            </a:r>
            <a:r>
              <a:rPr lang="zh-CN" alt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size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, equally heavy - except for one, which is a little heavier. </a:t>
            </a:r>
          </a:p>
          <a:p>
            <a:endParaRPr lang="en-US" altLang="zh-CN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r>
              <a:rPr lang="en-US" altLang="zh-CN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With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a pair of balance scales</a:t>
            </a:r>
            <a:r>
              <a:rPr lang="en-US" altLang="zh-CN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,</a:t>
            </a:r>
            <a:r>
              <a:rPr lang="zh-CN" alt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how </a:t>
            </a:r>
            <a:r>
              <a:rPr lang="en-US" altLang="zh-CN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to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identify the heavier </a:t>
            </a:r>
            <a:r>
              <a:rPr lang="en-US" altLang="zh-CN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box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?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06339B7-43B7-F642-A653-B12ADB243B70}"/>
              </a:ext>
            </a:extLst>
          </p:cNvPr>
          <p:cNvGrpSpPr/>
          <p:nvPr/>
        </p:nvGrpSpPr>
        <p:grpSpPr>
          <a:xfrm>
            <a:off x="964733" y="4260246"/>
            <a:ext cx="5960374" cy="2116906"/>
            <a:chOff x="964733" y="4260246"/>
            <a:chExt cx="5960374" cy="2116906"/>
          </a:xfrm>
        </p:grpSpPr>
        <p:sp>
          <p:nvSpPr>
            <p:cNvPr id="6" name="Cube 5">
              <a:extLst>
                <a:ext uri="{FF2B5EF4-FFF2-40B4-BE49-F238E27FC236}">
                  <a16:creationId xmlns:a16="http://schemas.microsoft.com/office/drawing/2014/main" id="{C318D115-6585-8848-B688-78FD79179AF6}"/>
                </a:ext>
              </a:extLst>
            </p:cNvPr>
            <p:cNvSpPr/>
            <p:nvPr/>
          </p:nvSpPr>
          <p:spPr>
            <a:xfrm>
              <a:off x="964733" y="4260246"/>
              <a:ext cx="838900" cy="838900"/>
            </a:xfrm>
            <a:prstGeom prst="cube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Cube 6">
              <a:extLst>
                <a:ext uri="{FF2B5EF4-FFF2-40B4-BE49-F238E27FC236}">
                  <a16:creationId xmlns:a16="http://schemas.microsoft.com/office/drawing/2014/main" id="{E09FE6A3-9E77-5C4D-940D-900D65190DE2}"/>
                </a:ext>
              </a:extLst>
            </p:cNvPr>
            <p:cNvSpPr/>
            <p:nvPr/>
          </p:nvSpPr>
          <p:spPr>
            <a:xfrm>
              <a:off x="2217022" y="4260246"/>
              <a:ext cx="838900" cy="838900"/>
            </a:xfrm>
            <a:prstGeom prst="cube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Cube 7">
              <a:extLst>
                <a:ext uri="{FF2B5EF4-FFF2-40B4-BE49-F238E27FC236}">
                  <a16:creationId xmlns:a16="http://schemas.microsoft.com/office/drawing/2014/main" id="{A8E7DBE5-6A46-D54E-A367-520AD5FD321B}"/>
                </a:ext>
              </a:extLst>
            </p:cNvPr>
            <p:cNvSpPr/>
            <p:nvPr/>
          </p:nvSpPr>
          <p:spPr>
            <a:xfrm>
              <a:off x="3469311" y="4260246"/>
              <a:ext cx="838900" cy="838900"/>
            </a:xfrm>
            <a:prstGeom prst="cube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Cube 9">
              <a:extLst>
                <a:ext uri="{FF2B5EF4-FFF2-40B4-BE49-F238E27FC236}">
                  <a16:creationId xmlns:a16="http://schemas.microsoft.com/office/drawing/2014/main" id="{BC40FFBA-9DE8-334A-9AB8-5278A38E6743}"/>
                </a:ext>
              </a:extLst>
            </p:cNvPr>
            <p:cNvSpPr/>
            <p:nvPr/>
          </p:nvSpPr>
          <p:spPr>
            <a:xfrm>
              <a:off x="964733" y="5538252"/>
              <a:ext cx="838900" cy="838900"/>
            </a:xfrm>
            <a:prstGeom prst="cube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Cube 10">
              <a:extLst>
                <a:ext uri="{FF2B5EF4-FFF2-40B4-BE49-F238E27FC236}">
                  <a16:creationId xmlns:a16="http://schemas.microsoft.com/office/drawing/2014/main" id="{DA2A5AD9-2D7A-034D-9FF9-594EDB84A332}"/>
                </a:ext>
              </a:extLst>
            </p:cNvPr>
            <p:cNvSpPr/>
            <p:nvPr/>
          </p:nvSpPr>
          <p:spPr>
            <a:xfrm>
              <a:off x="2245102" y="5538252"/>
              <a:ext cx="838900" cy="838900"/>
            </a:xfrm>
            <a:prstGeom prst="cube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Cube 11">
              <a:extLst>
                <a:ext uri="{FF2B5EF4-FFF2-40B4-BE49-F238E27FC236}">
                  <a16:creationId xmlns:a16="http://schemas.microsoft.com/office/drawing/2014/main" id="{7CAEBA4A-9ACF-D348-8E50-1B9513AAB49D}"/>
                </a:ext>
              </a:extLst>
            </p:cNvPr>
            <p:cNvSpPr/>
            <p:nvPr/>
          </p:nvSpPr>
          <p:spPr>
            <a:xfrm>
              <a:off x="3525471" y="5538252"/>
              <a:ext cx="838900" cy="838900"/>
            </a:xfrm>
            <a:prstGeom prst="cube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Cube 12">
              <a:extLst>
                <a:ext uri="{FF2B5EF4-FFF2-40B4-BE49-F238E27FC236}">
                  <a16:creationId xmlns:a16="http://schemas.microsoft.com/office/drawing/2014/main" id="{024AE041-CC93-324D-AA9B-F2D34B586F19}"/>
                </a:ext>
              </a:extLst>
            </p:cNvPr>
            <p:cNvSpPr/>
            <p:nvPr/>
          </p:nvSpPr>
          <p:spPr>
            <a:xfrm>
              <a:off x="4721601" y="4260246"/>
              <a:ext cx="838900" cy="838900"/>
            </a:xfrm>
            <a:prstGeom prst="cube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Cube 13">
              <a:extLst>
                <a:ext uri="{FF2B5EF4-FFF2-40B4-BE49-F238E27FC236}">
                  <a16:creationId xmlns:a16="http://schemas.microsoft.com/office/drawing/2014/main" id="{5B1CB840-E81F-414A-9DDE-4B655D39AC67}"/>
                </a:ext>
              </a:extLst>
            </p:cNvPr>
            <p:cNvSpPr/>
            <p:nvPr/>
          </p:nvSpPr>
          <p:spPr>
            <a:xfrm>
              <a:off x="6086207" y="5538252"/>
              <a:ext cx="838900" cy="838900"/>
            </a:xfrm>
            <a:prstGeom prst="cube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Cube 14">
              <a:extLst>
                <a:ext uri="{FF2B5EF4-FFF2-40B4-BE49-F238E27FC236}">
                  <a16:creationId xmlns:a16="http://schemas.microsoft.com/office/drawing/2014/main" id="{3FC4CED3-61AB-ED46-B651-AF2669BB07C2}"/>
                </a:ext>
              </a:extLst>
            </p:cNvPr>
            <p:cNvSpPr/>
            <p:nvPr/>
          </p:nvSpPr>
          <p:spPr>
            <a:xfrm>
              <a:off x="4805840" y="5538252"/>
              <a:ext cx="838900" cy="838900"/>
            </a:xfrm>
            <a:prstGeom prst="cube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26" name="Picture 2" descr="Weighing scale drawing free vector download (92,038 Free vector) for  commercial use. format: ai, eps, cdr, svg vector illustration graphic art  design sort by unpopular first">
            <a:extLst>
              <a:ext uri="{FF2B5EF4-FFF2-40B4-BE49-F238E27FC236}">
                <a16:creationId xmlns:a16="http://schemas.microsoft.com/office/drawing/2014/main" id="{0B076C86-CBB2-5047-A54D-F306D2A943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5657" y="650571"/>
            <a:ext cx="2133199" cy="1041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1145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1A48B19-2589-C24E-AB9E-09BCA5E2F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Performance</a:t>
            </a:r>
            <a:r>
              <a:rPr lang="zh-CN" altLang="en-US" dirty="0"/>
              <a:t> </a:t>
            </a:r>
            <a:r>
              <a:rPr lang="en-US" altLang="zh-CN" dirty="0"/>
              <a:t>Puzzle</a:t>
            </a:r>
            <a:endParaRPr lang="en-US" dirty="0"/>
          </a:p>
        </p:txBody>
      </p:sp>
      <p:sp>
        <p:nvSpPr>
          <p:cNvPr id="7" name="Cube 6">
            <a:extLst>
              <a:ext uri="{FF2B5EF4-FFF2-40B4-BE49-F238E27FC236}">
                <a16:creationId xmlns:a16="http://schemas.microsoft.com/office/drawing/2014/main" id="{E09FE6A3-9E77-5C4D-940D-900D65190DE2}"/>
              </a:ext>
            </a:extLst>
          </p:cNvPr>
          <p:cNvSpPr/>
          <p:nvPr/>
        </p:nvSpPr>
        <p:spPr>
          <a:xfrm>
            <a:off x="4222930" y="1564417"/>
            <a:ext cx="838900" cy="838900"/>
          </a:xfrm>
          <a:prstGeom prst="cub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ube 7">
            <a:extLst>
              <a:ext uri="{FF2B5EF4-FFF2-40B4-BE49-F238E27FC236}">
                <a16:creationId xmlns:a16="http://schemas.microsoft.com/office/drawing/2014/main" id="{A8E7DBE5-6A46-D54E-A367-520AD5FD321B}"/>
              </a:ext>
            </a:extLst>
          </p:cNvPr>
          <p:cNvSpPr/>
          <p:nvPr/>
        </p:nvSpPr>
        <p:spPr>
          <a:xfrm>
            <a:off x="5475219" y="1564417"/>
            <a:ext cx="838900" cy="838900"/>
          </a:xfrm>
          <a:prstGeom prst="cub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ube 10">
            <a:extLst>
              <a:ext uri="{FF2B5EF4-FFF2-40B4-BE49-F238E27FC236}">
                <a16:creationId xmlns:a16="http://schemas.microsoft.com/office/drawing/2014/main" id="{DA2A5AD9-2D7A-034D-9FF9-594EDB84A332}"/>
              </a:ext>
            </a:extLst>
          </p:cNvPr>
          <p:cNvSpPr/>
          <p:nvPr/>
        </p:nvSpPr>
        <p:spPr>
          <a:xfrm>
            <a:off x="4251010" y="2842423"/>
            <a:ext cx="838900" cy="838900"/>
          </a:xfrm>
          <a:prstGeom prst="cub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ube 11">
            <a:extLst>
              <a:ext uri="{FF2B5EF4-FFF2-40B4-BE49-F238E27FC236}">
                <a16:creationId xmlns:a16="http://schemas.microsoft.com/office/drawing/2014/main" id="{7CAEBA4A-9ACF-D348-8E50-1B9513AAB49D}"/>
              </a:ext>
            </a:extLst>
          </p:cNvPr>
          <p:cNvSpPr/>
          <p:nvPr/>
        </p:nvSpPr>
        <p:spPr>
          <a:xfrm>
            <a:off x="5531379" y="2842423"/>
            <a:ext cx="838900" cy="838900"/>
          </a:xfrm>
          <a:prstGeom prst="cub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ube 12">
            <a:extLst>
              <a:ext uri="{FF2B5EF4-FFF2-40B4-BE49-F238E27FC236}">
                <a16:creationId xmlns:a16="http://schemas.microsoft.com/office/drawing/2014/main" id="{024AE041-CC93-324D-AA9B-F2D34B586F19}"/>
              </a:ext>
            </a:extLst>
          </p:cNvPr>
          <p:cNvSpPr/>
          <p:nvPr/>
        </p:nvSpPr>
        <p:spPr>
          <a:xfrm>
            <a:off x="6727509" y="1564417"/>
            <a:ext cx="838900" cy="838900"/>
          </a:xfrm>
          <a:prstGeom prst="cub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ube 13">
            <a:extLst>
              <a:ext uri="{FF2B5EF4-FFF2-40B4-BE49-F238E27FC236}">
                <a16:creationId xmlns:a16="http://schemas.microsoft.com/office/drawing/2014/main" id="{5B1CB840-E81F-414A-9DDE-4B655D39AC67}"/>
              </a:ext>
            </a:extLst>
          </p:cNvPr>
          <p:cNvSpPr/>
          <p:nvPr/>
        </p:nvSpPr>
        <p:spPr>
          <a:xfrm>
            <a:off x="8092115" y="2842423"/>
            <a:ext cx="838900" cy="838900"/>
          </a:xfrm>
          <a:prstGeom prst="cub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ube 14">
            <a:extLst>
              <a:ext uri="{FF2B5EF4-FFF2-40B4-BE49-F238E27FC236}">
                <a16:creationId xmlns:a16="http://schemas.microsoft.com/office/drawing/2014/main" id="{3FC4CED3-61AB-ED46-B651-AF2669BB07C2}"/>
              </a:ext>
            </a:extLst>
          </p:cNvPr>
          <p:cNvSpPr/>
          <p:nvPr/>
        </p:nvSpPr>
        <p:spPr>
          <a:xfrm>
            <a:off x="6811748" y="2842423"/>
            <a:ext cx="838900" cy="838900"/>
          </a:xfrm>
          <a:prstGeom prst="cub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Weighing scale drawing free vector download (92,038 Free vector) for  commercial use. format: ai, eps, cdr, svg vector illustration graphic art  design sort by unpopular first">
            <a:extLst>
              <a:ext uri="{FF2B5EF4-FFF2-40B4-BE49-F238E27FC236}">
                <a16:creationId xmlns:a16="http://schemas.microsoft.com/office/drawing/2014/main" id="{0B076C86-CBB2-5047-A54D-F306D2A943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810" y="5312883"/>
            <a:ext cx="2979289" cy="1454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be 5">
            <a:extLst>
              <a:ext uri="{FF2B5EF4-FFF2-40B4-BE49-F238E27FC236}">
                <a16:creationId xmlns:a16="http://schemas.microsoft.com/office/drawing/2014/main" id="{C318D115-6585-8848-B688-78FD79179AF6}"/>
              </a:ext>
            </a:extLst>
          </p:cNvPr>
          <p:cNvSpPr/>
          <p:nvPr/>
        </p:nvSpPr>
        <p:spPr>
          <a:xfrm>
            <a:off x="1250898" y="4784376"/>
            <a:ext cx="838900" cy="838900"/>
          </a:xfrm>
          <a:prstGeom prst="cub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ube 9">
            <a:extLst>
              <a:ext uri="{FF2B5EF4-FFF2-40B4-BE49-F238E27FC236}">
                <a16:creationId xmlns:a16="http://schemas.microsoft.com/office/drawing/2014/main" id="{BC40FFBA-9DE8-334A-9AB8-5278A38E6743}"/>
              </a:ext>
            </a:extLst>
          </p:cNvPr>
          <p:cNvSpPr/>
          <p:nvPr/>
        </p:nvSpPr>
        <p:spPr>
          <a:xfrm>
            <a:off x="3057142" y="4784376"/>
            <a:ext cx="838900" cy="838900"/>
          </a:xfrm>
          <a:prstGeom prst="cub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32767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D1C93E0-7479-3D4F-82BE-43472C3AD92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159396" y="2577422"/>
            <a:ext cx="5049536" cy="2787650"/>
          </a:xfrm>
        </p:spPr>
        <p:txBody>
          <a:bodyPr/>
          <a:lstStyle/>
          <a:p>
            <a:r>
              <a:rPr lang="en-US" dirty="0"/>
              <a:t>Worst case scenario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Usage of resources</a:t>
            </a:r>
          </a:p>
          <a:p>
            <a:pPr lvl="1"/>
            <a:r>
              <a:rPr lang="en-US" dirty="0"/>
              <a:t>Number of Comparison</a:t>
            </a:r>
          </a:p>
          <a:p>
            <a:pPr lvl="1"/>
            <a:r>
              <a:rPr lang="en-US" dirty="0"/>
              <a:t>Memory allocation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79A490-F272-954C-8E10-0B8620C67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Complexity</a:t>
            </a:r>
          </a:p>
        </p:txBody>
      </p:sp>
      <p:pic>
        <p:nvPicPr>
          <p:cNvPr id="3074" name="Picture 2" descr="Gears Machine Light Bulb Idea Drawing Stock Vector - FreeImages.com">
            <a:extLst>
              <a:ext uri="{FF2B5EF4-FFF2-40B4-BE49-F238E27FC236}">
                <a16:creationId xmlns:a16="http://schemas.microsoft.com/office/drawing/2014/main" id="{1414353E-F4CB-6249-9CD3-2E9CD30280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3349" y="251669"/>
            <a:ext cx="2279650" cy="278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B1B3E57-C1FB-ED44-B499-24C57840F6A3}"/>
              </a:ext>
            </a:extLst>
          </p:cNvPr>
          <p:cNvSpPr txBox="1"/>
          <p:nvPr/>
        </p:nvSpPr>
        <p:spPr>
          <a:xfrm>
            <a:off x="3233181" y="3244334"/>
            <a:ext cx="3980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Finding the answer till the last weighting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BC3307-889D-4B4B-9933-1CA74C93C5FD}"/>
              </a:ext>
            </a:extLst>
          </p:cNvPr>
          <p:cNvSpPr txBox="1"/>
          <p:nvPr/>
        </p:nvSpPr>
        <p:spPr>
          <a:xfrm>
            <a:off x="3233180" y="5494491"/>
            <a:ext cx="2679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Least amount of weighting</a:t>
            </a:r>
          </a:p>
        </p:txBody>
      </p:sp>
    </p:spTree>
    <p:extLst>
      <p:ext uri="{BB962C8B-B14F-4D97-AF65-F5344CB8AC3E}">
        <p14:creationId xmlns:p14="http://schemas.microsoft.com/office/powerpoint/2010/main" val="5586745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48E3879-F2D9-3244-8F04-CAB35FCE1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search problem</a:t>
            </a: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D3571378-D0F9-E349-9E70-7DB79A159A00}"/>
              </a:ext>
            </a:extLst>
          </p:cNvPr>
          <p:cNvGrpSpPr/>
          <p:nvPr/>
        </p:nvGrpSpPr>
        <p:grpSpPr>
          <a:xfrm>
            <a:off x="1530737" y="2134361"/>
            <a:ext cx="5916697" cy="1101136"/>
            <a:chOff x="1299883" y="3343836"/>
            <a:chExt cx="5916697" cy="1101136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9F3303E-FB83-E342-B6E0-BB5018765CB4}"/>
                </a:ext>
              </a:extLst>
            </p:cNvPr>
            <p:cNvSpPr/>
            <p:nvPr/>
          </p:nvSpPr>
          <p:spPr>
            <a:xfrm>
              <a:off x="1299883" y="334383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508585E-D337-B242-997E-FF9211B9D11F}"/>
                </a:ext>
              </a:extLst>
            </p:cNvPr>
            <p:cNvSpPr/>
            <p:nvPr/>
          </p:nvSpPr>
          <p:spPr>
            <a:xfrm>
              <a:off x="1891553" y="334383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591B1EB6-3218-2B46-A18A-03AFC7035B27}"/>
                </a:ext>
              </a:extLst>
            </p:cNvPr>
            <p:cNvSpPr/>
            <p:nvPr/>
          </p:nvSpPr>
          <p:spPr>
            <a:xfrm>
              <a:off x="2483223" y="334383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051CDA86-2636-414A-8984-7922913F9969}"/>
                </a:ext>
              </a:extLst>
            </p:cNvPr>
            <p:cNvSpPr/>
            <p:nvPr/>
          </p:nvSpPr>
          <p:spPr>
            <a:xfrm>
              <a:off x="3074893" y="334383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3D4EE5C9-13C0-0743-B0E4-091DD96C6D41}"/>
                </a:ext>
              </a:extLst>
            </p:cNvPr>
            <p:cNvSpPr/>
            <p:nvPr/>
          </p:nvSpPr>
          <p:spPr>
            <a:xfrm>
              <a:off x="3666563" y="334383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052F47EA-2499-D642-90E8-19A897B0F263}"/>
                </a:ext>
              </a:extLst>
            </p:cNvPr>
            <p:cNvSpPr/>
            <p:nvPr/>
          </p:nvSpPr>
          <p:spPr>
            <a:xfrm>
              <a:off x="4258233" y="334383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38D27ABA-4BAD-8742-A7A4-7D3A60074911}"/>
                </a:ext>
              </a:extLst>
            </p:cNvPr>
            <p:cNvSpPr/>
            <p:nvPr/>
          </p:nvSpPr>
          <p:spPr>
            <a:xfrm>
              <a:off x="4849900" y="334383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20B613D7-A10E-2C47-9442-A4A29A3ECA3E}"/>
                </a:ext>
              </a:extLst>
            </p:cNvPr>
            <p:cNvSpPr/>
            <p:nvPr/>
          </p:nvSpPr>
          <p:spPr>
            <a:xfrm>
              <a:off x="5441570" y="334383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213B245-5AFC-B442-AAE7-DF9187B2539F}"/>
                </a:ext>
              </a:extLst>
            </p:cNvPr>
            <p:cNvSpPr/>
            <p:nvPr/>
          </p:nvSpPr>
          <p:spPr>
            <a:xfrm>
              <a:off x="6033240" y="334383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526A6AE4-4991-D54D-8BF6-325C671C348E}"/>
                </a:ext>
              </a:extLst>
            </p:cNvPr>
            <p:cNvSpPr/>
            <p:nvPr/>
          </p:nvSpPr>
          <p:spPr>
            <a:xfrm>
              <a:off x="6624910" y="334383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B863FA6-164F-7F4A-834D-E967DE5E7FC2}"/>
                </a:ext>
              </a:extLst>
            </p:cNvPr>
            <p:cNvSpPr txBox="1"/>
            <p:nvPr/>
          </p:nvSpPr>
          <p:spPr>
            <a:xfrm>
              <a:off x="1497107" y="4043083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bg2">
                      <a:lumMod val="65000"/>
                    </a:schemeClr>
                  </a:solidFill>
                </a:rPr>
                <a:t>0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88ACC8D-1CA6-0F44-8D49-E743466897F1}"/>
                </a:ext>
              </a:extLst>
            </p:cNvPr>
            <p:cNvSpPr txBox="1"/>
            <p:nvPr/>
          </p:nvSpPr>
          <p:spPr>
            <a:xfrm>
              <a:off x="2036545" y="4044862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bg2">
                      <a:lumMod val="65000"/>
                    </a:schemeClr>
                  </a:solidFill>
                </a:rPr>
                <a:t>1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F2172DF-45E6-5542-8FDD-C34AAD066AC6}"/>
                </a:ext>
              </a:extLst>
            </p:cNvPr>
            <p:cNvSpPr txBox="1"/>
            <p:nvPr/>
          </p:nvSpPr>
          <p:spPr>
            <a:xfrm>
              <a:off x="2628215" y="4043083"/>
              <a:ext cx="3016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2">
                      <a:lumMod val="65000"/>
                    </a:schemeClr>
                  </a:solidFill>
                </a:rPr>
                <a:t>2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A864686E-D52C-F345-B148-53672F875AD8}"/>
                </a:ext>
              </a:extLst>
            </p:cNvPr>
            <p:cNvSpPr txBox="1"/>
            <p:nvPr/>
          </p:nvSpPr>
          <p:spPr>
            <a:xfrm>
              <a:off x="3219885" y="4043083"/>
              <a:ext cx="3016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2">
                      <a:lumMod val="65000"/>
                    </a:schemeClr>
                  </a:solidFill>
                </a:rPr>
                <a:t>3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120D6B7-89DC-604E-A585-79E0B9A5BCC0}"/>
                </a:ext>
              </a:extLst>
            </p:cNvPr>
            <p:cNvSpPr txBox="1"/>
            <p:nvPr/>
          </p:nvSpPr>
          <p:spPr>
            <a:xfrm>
              <a:off x="3843786" y="4043083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bg2">
                      <a:lumMod val="65000"/>
                    </a:schemeClr>
                  </a:solidFill>
                </a:rPr>
                <a:t>4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B2BED6F-4832-D64B-BE22-7FC249FA422F}"/>
                </a:ext>
              </a:extLst>
            </p:cNvPr>
            <p:cNvSpPr txBox="1"/>
            <p:nvPr/>
          </p:nvSpPr>
          <p:spPr>
            <a:xfrm>
              <a:off x="4383224" y="4044862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bg2">
                      <a:lumMod val="65000"/>
                    </a:schemeClr>
                  </a:solidFill>
                </a:rPr>
                <a:t>5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960294C-B37E-4541-84B6-A25A04C9E6C2}"/>
                </a:ext>
              </a:extLst>
            </p:cNvPr>
            <p:cNvSpPr txBox="1"/>
            <p:nvPr/>
          </p:nvSpPr>
          <p:spPr>
            <a:xfrm>
              <a:off x="4974894" y="4043083"/>
              <a:ext cx="3016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2">
                      <a:lumMod val="65000"/>
                    </a:schemeClr>
                  </a:solidFill>
                </a:rPr>
                <a:t>6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A5D6F3E4-CFB1-CE43-8970-2F63A45D7F11}"/>
                </a:ext>
              </a:extLst>
            </p:cNvPr>
            <p:cNvSpPr txBox="1"/>
            <p:nvPr/>
          </p:nvSpPr>
          <p:spPr>
            <a:xfrm>
              <a:off x="5566564" y="4043083"/>
              <a:ext cx="3016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2">
                      <a:lumMod val="65000"/>
                    </a:schemeClr>
                  </a:solidFill>
                </a:rPr>
                <a:t>7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5B63F321-5D1C-6046-8A82-99B02B81A736}"/>
                </a:ext>
              </a:extLst>
            </p:cNvPr>
            <p:cNvSpPr txBox="1"/>
            <p:nvPr/>
          </p:nvSpPr>
          <p:spPr>
            <a:xfrm>
              <a:off x="6190465" y="4017968"/>
              <a:ext cx="3016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2">
                      <a:lumMod val="65000"/>
                    </a:schemeClr>
                  </a:solidFill>
                </a:rPr>
                <a:t>8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815BAD39-4443-E44D-93F4-B56F8891CCEC}"/>
                </a:ext>
              </a:extLst>
            </p:cNvPr>
            <p:cNvSpPr txBox="1"/>
            <p:nvPr/>
          </p:nvSpPr>
          <p:spPr>
            <a:xfrm>
              <a:off x="6782135" y="4017968"/>
              <a:ext cx="3016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2">
                      <a:lumMod val="65000"/>
                    </a:schemeClr>
                  </a:solidFill>
                </a:rPr>
                <a:t>9</a:t>
              </a:r>
            </a:p>
          </p:txBody>
        </p:sp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A45D4D80-1634-0945-B07F-7D0ED6683805}"/>
              </a:ext>
            </a:extLst>
          </p:cNvPr>
          <p:cNvSpPr/>
          <p:nvPr/>
        </p:nvSpPr>
        <p:spPr>
          <a:xfrm>
            <a:off x="3888444" y="2134361"/>
            <a:ext cx="591670" cy="582706"/>
          </a:xfrm>
          <a:prstGeom prst="rect">
            <a:avLst/>
          </a:prstGeom>
          <a:solidFill>
            <a:srgbClr val="FFFF00"/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EC57622C-4CB2-654F-869B-861C45D6ECC1}"/>
              </a:ext>
            </a:extLst>
          </p:cNvPr>
          <p:cNvSpPr/>
          <p:nvPr/>
        </p:nvSpPr>
        <p:spPr>
          <a:xfrm>
            <a:off x="2122407" y="2134361"/>
            <a:ext cx="591670" cy="582706"/>
          </a:xfrm>
          <a:prstGeom prst="rect">
            <a:avLst/>
          </a:prstGeom>
          <a:solidFill>
            <a:srgbClr val="FFFF00"/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418F300A-8D95-E940-BEFE-60A1B854718B}"/>
              </a:ext>
            </a:extLst>
          </p:cNvPr>
          <p:cNvSpPr/>
          <p:nvPr/>
        </p:nvSpPr>
        <p:spPr>
          <a:xfrm>
            <a:off x="5672421" y="2134361"/>
            <a:ext cx="591670" cy="582706"/>
          </a:xfrm>
          <a:prstGeom prst="rect">
            <a:avLst/>
          </a:prstGeom>
          <a:solidFill>
            <a:srgbClr val="FFFF00"/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75867182-6937-2C44-9164-3591E42E7597}"/>
              </a:ext>
            </a:extLst>
          </p:cNvPr>
          <p:cNvSpPr/>
          <p:nvPr/>
        </p:nvSpPr>
        <p:spPr>
          <a:xfrm>
            <a:off x="3936057" y="3379394"/>
            <a:ext cx="591670" cy="582706"/>
          </a:xfrm>
          <a:prstGeom prst="rect">
            <a:avLst/>
          </a:prstGeom>
          <a:solidFill>
            <a:srgbClr val="FFFF00"/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3C38EF32-5C0C-9746-A314-D9D415934296}"/>
              </a:ext>
            </a:extLst>
          </p:cNvPr>
          <p:cNvSpPr/>
          <p:nvPr/>
        </p:nvSpPr>
        <p:spPr>
          <a:xfrm>
            <a:off x="3936054" y="3369261"/>
            <a:ext cx="591670" cy="582706"/>
          </a:xfrm>
          <a:prstGeom prst="rect">
            <a:avLst/>
          </a:prstGeom>
          <a:solidFill>
            <a:srgbClr val="FFFF00"/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91F6711-76B5-014B-BE4D-AC5A1A4E2568}"/>
              </a:ext>
            </a:extLst>
          </p:cNvPr>
          <p:cNvSpPr/>
          <p:nvPr/>
        </p:nvSpPr>
        <p:spPr>
          <a:xfrm>
            <a:off x="1675729" y="4158783"/>
            <a:ext cx="591670" cy="582706"/>
          </a:xfrm>
          <a:prstGeom prst="rect">
            <a:avLst/>
          </a:prstGeom>
          <a:solidFill>
            <a:srgbClr val="FFFF00"/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D2D3EA2A-8AAE-4046-92A7-82D897C84CCC}"/>
              </a:ext>
            </a:extLst>
          </p:cNvPr>
          <p:cNvSpPr/>
          <p:nvPr/>
        </p:nvSpPr>
        <p:spPr>
          <a:xfrm>
            <a:off x="6099104" y="4156140"/>
            <a:ext cx="591670" cy="582706"/>
          </a:xfrm>
          <a:prstGeom prst="rect">
            <a:avLst/>
          </a:prstGeom>
          <a:solidFill>
            <a:srgbClr val="FFFF00"/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12</a:t>
            </a:r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8B8E7DA2-9E33-8A43-A11E-811FA13C1014}"/>
              </a:ext>
            </a:extLst>
          </p:cNvPr>
          <p:cNvCxnSpPr>
            <a:stCxn id="74" idx="1"/>
            <a:endCxn id="75" idx="0"/>
          </p:cNvCxnSpPr>
          <p:nvPr/>
        </p:nvCxnSpPr>
        <p:spPr>
          <a:xfrm flipH="1">
            <a:off x="1971564" y="3660614"/>
            <a:ext cx="1964490" cy="4981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FF102990-FF69-5B49-99E6-F290B9582057}"/>
              </a:ext>
            </a:extLst>
          </p:cNvPr>
          <p:cNvCxnSpPr>
            <a:cxnSpLocks/>
            <a:stCxn id="74" idx="3"/>
            <a:endCxn id="76" idx="0"/>
          </p:cNvCxnSpPr>
          <p:nvPr/>
        </p:nvCxnSpPr>
        <p:spPr>
          <a:xfrm>
            <a:off x="4527724" y="3660614"/>
            <a:ext cx="1867215" cy="49552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7" name="Rectangle 86">
            <a:extLst>
              <a:ext uri="{FF2B5EF4-FFF2-40B4-BE49-F238E27FC236}">
                <a16:creationId xmlns:a16="http://schemas.microsoft.com/office/drawing/2014/main" id="{44291485-9FE2-0848-B8DD-AF62E4C6A5C4}"/>
              </a:ext>
            </a:extLst>
          </p:cNvPr>
          <p:cNvSpPr/>
          <p:nvPr/>
        </p:nvSpPr>
        <p:spPr>
          <a:xfrm>
            <a:off x="671756" y="4882988"/>
            <a:ext cx="591670" cy="582706"/>
          </a:xfrm>
          <a:prstGeom prst="rect">
            <a:avLst/>
          </a:prstGeom>
          <a:solidFill>
            <a:srgbClr val="FFFF00"/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937B5258-15F3-9146-8F31-246816BC8C51}"/>
              </a:ext>
            </a:extLst>
          </p:cNvPr>
          <p:cNvCxnSpPr>
            <a:cxnSpLocks/>
            <a:stCxn id="75" idx="1"/>
            <a:endCxn id="87" idx="0"/>
          </p:cNvCxnSpPr>
          <p:nvPr/>
        </p:nvCxnSpPr>
        <p:spPr>
          <a:xfrm flipH="1">
            <a:off x="967591" y="4450136"/>
            <a:ext cx="708138" cy="43285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6" name="Rectangle 95">
            <a:extLst>
              <a:ext uri="{FF2B5EF4-FFF2-40B4-BE49-F238E27FC236}">
                <a16:creationId xmlns:a16="http://schemas.microsoft.com/office/drawing/2014/main" id="{CFCAA4BD-C037-0E43-9A1F-F23A75745ECC}"/>
              </a:ext>
            </a:extLst>
          </p:cNvPr>
          <p:cNvSpPr/>
          <p:nvPr/>
        </p:nvSpPr>
        <p:spPr>
          <a:xfrm>
            <a:off x="2536404" y="4871976"/>
            <a:ext cx="591670" cy="582706"/>
          </a:xfrm>
          <a:prstGeom prst="rect">
            <a:avLst/>
          </a:prstGeom>
          <a:solidFill>
            <a:srgbClr val="FFFF00"/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5</a:t>
            </a:r>
          </a:p>
        </p:txBody>
      </p: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D231D902-C246-EA4F-9FF2-191E5C981EB6}"/>
              </a:ext>
            </a:extLst>
          </p:cNvPr>
          <p:cNvCxnSpPr>
            <a:cxnSpLocks/>
            <a:stCxn id="75" idx="3"/>
            <a:endCxn id="96" idx="0"/>
          </p:cNvCxnSpPr>
          <p:nvPr/>
        </p:nvCxnSpPr>
        <p:spPr>
          <a:xfrm>
            <a:off x="2267399" y="4450136"/>
            <a:ext cx="564840" cy="42184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2" name="Rectangle 111">
            <a:extLst>
              <a:ext uri="{FF2B5EF4-FFF2-40B4-BE49-F238E27FC236}">
                <a16:creationId xmlns:a16="http://schemas.microsoft.com/office/drawing/2014/main" id="{F96BDA1F-C25E-BB41-8E0D-F28363BC15DF}"/>
              </a:ext>
            </a:extLst>
          </p:cNvPr>
          <p:cNvSpPr/>
          <p:nvPr/>
        </p:nvSpPr>
        <p:spPr>
          <a:xfrm>
            <a:off x="3379140" y="5564452"/>
            <a:ext cx="591670" cy="582706"/>
          </a:xfrm>
          <a:prstGeom prst="rect">
            <a:avLst/>
          </a:prstGeom>
          <a:solidFill>
            <a:srgbClr val="FFFF00"/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7</a:t>
            </a:r>
          </a:p>
        </p:txBody>
      </p: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02D6976B-DA1F-3D4B-A063-21987EAD3DDD}"/>
              </a:ext>
            </a:extLst>
          </p:cNvPr>
          <p:cNvCxnSpPr>
            <a:cxnSpLocks/>
            <a:stCxn id="96" idx="3"/>
            <a:endCxn id="112" idx="0"/>
          </p:cNvCxnSpPr>
          <p:nvPr/>
        </p:nvCxnSpPr>
        <p:spPr>
          <a:xfrm>
            <a:off x="3128074" y="5163329"/>
            <a:ext cx="546901" cy="4011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9" name="Rectangle 118">
            <a:extLst>
              <a:ext uri="{FF2B5EF4-FFF2-40B4-BE49-F238E27FC236}">
                <a16:creationId xmlns:a16="http://schemas.microsoft.com/office/drawing/2014/main" id="{CA5F8D90-128C-584F-9422-64E20A63DDA5}"/>
              </a:ext>
            </a:extLst>
          </p:cNvPr>
          <p:cNvSpPr/>
          <p:nvPr/>
        </p:nvSpPr>
        <p:spPr>
          <a:xfrm>
            <a:off x="5376586" y="4884754"/>
            <a:ext cx="591670" cy="582706"/>
          </a:xfrm>
          <a:prstGeom prst="rect">
            <a:avLst/>
          </a:prstGeom>
          <a:solidFill>
            <a:srgbClr val="FFFF00"/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10</a:t>
            </a:r>
          </a:p>
        </p:txBody>
      </p: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EB606294-7D2F-2144-B09D-B48223890165}"/>
              </a:ext>
            </a:extLst>
          </p:cNvPr>
          <p:cNvCxnSpPr>
            <a:cxnSpLocks/>
            <a:stCxn id="76" idx="1"/>
            <a:endCxn id="119" idx="0"/>
          </p:cNvCxnSpPr>
          <p:nvPr/>
        </p:nvCxnSpPr>
        <p:spPr>
          <a:xfrm flipH="1">
            <a:off x="5672421" y="4447493"/>
            <a:ext cx="426683" cy="4372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7" name="Rectangle 126">
            <a:extLst>
              <a:ext uri="{FF2B5EF4-FFF2-40B4-BE49-F238E27FC236}">
                <a16:creationId xmlns:a16="http://schemas.microsoft.com/office/drawing/2014/main" id="{A663723A-96F1-2549-AC36-058E657CB1F4}"/>
              </a:ext>
            </a:extLst>
          </p:cNvPr>
          <p:cNvSpPr/>
          <p:nvPr/>
        </p:nvSpPr>
        <p:spPr>
          <a:xfrm>
            <a:off x="6022768" y="5560514"/>
            <a:ext cx="591670" cy="582706"/>
          </a:xfrm>
          <a:prstGeom prst="rect">
            <a:avLst/>
          </a:prstGeom>
          <a:solidFill>
            <a:srgbClr val="FFFF00"/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12</a:t>
            </a:r>
          </a:p>
        </p:txBody>
      </p: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E190C9A0-B913-6546-8E2F-08AF89FADEBD}"/>
              </a:ext>
            </a:extLst>
          </p:cNvPr>
          <p:cNvCxnSpPr>
            <a:cxnSpLocks/>
            <a:stCxn id="119" idx="3"/>
            <a:endCxn id="127" idx="0"/>
          </p:cNvCxnSpPr>
          <p:nvPr/>
        </p:nvCxnSpPr>
        <p:spPr>
          <a:xfrm>
            <a:off x="5968256" y="5176107"/>
            <a:ext cx="350347" cy="38440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067820F1-E789-C44F-952D-2B32802589B4}"/>
              </a:ext>
            </a:extLst>
          </p:cNvPr>
          <p:cNvCxnSpPr>
            <a:cxnSpLocks/>
            <a:stCxn id="76" idx="3"/>
            <a:endCxn id="130" idx="0"/>
          </p:cNvCxnSpPr>
          <p:nvPr/>
        </p:nvCxnSpPr>
        <p:spPr>
          <a:xfrm>
            <a:off x="6690774" y="4447493"/>
            <a:ext cx="458624" cy="45827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4" name="Rectangle 133">
            <a:extLst>
              <a:ext uri="{FF2B5EF4-FFF2-40B4-BE49-F238E27FC236}">
                <a16:creationId xmlns:a16="http://schemas.microsoft.com/office/drawing/2014/main" id="{D65D9C40-D3D4-AA44-97C8-0679A74CD130}"/>
              </a:ext>
            </a:extLst>
          </p:cNvPr>
          <p:cNvSpPr/>
          <p:nvPr/>
        </p:nvSpPr>
        <p:spPr>
          <a:xfrm>
            <a:off x="7208337" y="5941904"/>
            <a:ext cx="1716563" cy="1015663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E0E269A8-81BD-124E-A8B3-1B6E895EA3EF}"/>
              </a:ext>
            </a:extLst>
          </p:cNvPr>
          <p:cNvSpPr/>
          <p:nvPr/>
        </p:nvSpPr>
        <p:spPr>
          <a:xfrm>
            <a:off x="6853563" y="4905766"/>
            <a:ext cx="591670" cy="582706"/>
          </a:xfrm>
          <a:prstGeom prst="rect">
            <a:avLst/>
          </a:prstGeom>
          <a:solidFill>
            <a:srgbClr val="FFFF00"/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14</a:t>
            </a:r>
          </a:p>
        </p:txBody>
      </p: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1B526502-0819-2049-8C68-35A2F627E326}"/>
              </a:ext>
            </a:extLst>
          </p:cNvPr>
          <p:cNvCxnSpPr>
            <a:cxnSpLocks/>
            <a:stCxn id="130" idx="3"/>
            <a:endCxn id="137" idx="0"/>
          </p:cNvCxnSpPr>
          <p:nvPr/>
        </p:nvCxnSpPr>
        <p:spPr>
          <a:xfrm>
            <a:off x="7445233" y="5197119"/>
            <a:ext cx="426404" cy="36445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7" name="Rectangle 136">
            <a:extLst>
              <a:ext uri="{FF2B5EF4-FFF2-40B4-BE49-F238E27FC236}">
                <a16:creationId xmlns:a16="http://schemas.microsoft.com/office/drawing/2014/main" id="{4E5D664D-B500-B543-AF31-4495FC652964}"/>
              </a:ext>
            </a:extLst>
          </p:cNvPr>
          <p:cNvSpPr/>
          <p:nvPr/>
        </p:nvSpPr>
        <p:spPr>
          <a:xfrm>
            <a:off x="7575802" y="5561577"/>
            <a:ext cx="591670" cy="582706"/>
          </a:xfrm>
          <a:prstGeom prst="rect">
            <a:avLst/>
          </a:prstGeom>
          <a:solidFill>
            <a:srgbClr val="FFFF00"/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243838231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Weighing scale drawing free vector download (92,038 Free vector) for  commercial use. format: ai, eps, cdr, svg vector illustration graphic art  design sort by unpopular first">
            <a:extLst>
              <a:ext uri="{FF2B5EF4-FFF2-40B4-BE49-F238E27FC236}">
                <a16:creationId xmlns:a16="http://schemas.microsoft.com/office/drawing/2014/main" id="{0B076C86-CBB2-5047-A54D-F306D2A943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5912" y="4480293"/>
            <a:ext cx="4590827" cy="2241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E1A48B19-2589-C24E-AB9E-09BCA5E2F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Performance</a:t>
            </a:r>
            <a:r>
              <a:rPr lang="zh-CN" altLang="en-US" dirty="0"/>
              <a:t> </a:t>
            </a:r>
            <a:r>
              <a:rPr lang="en-US" altLang="zh-CN" dirty="0"/>
              <a:t>Puzzle</a:t>
            </a:r>
            <a:endParaRPr lang="en-US" dirty="0"/>
          </a:p>
        </p:txBody>
      </p:sp>
      <p:sp>
        <p:nvSpPr>
          <p:cNvPr id="6" name="Cube 5">
            <a:extLst>
              <a:ext uri="{FF2B5EF4-FFF2-40B4-BE49-F238E27FC236}">
                <a16:creationId xmlns:a16="http://schemas.microsoft.com/office/drawing/2014/main" id="{C318D115-6585-8848-B688-78FD79179AF6}"/>
              </a:ext>
            </a:extLst>
          </p:cNvPr>
          <p:cNvSpPr/>
          <p:nvPr/>
        </p:nvSpPr>
        <p:spPr>
          <a:xfrm>
            <a:off x="1009287" y="1934086"/>
            <a:ext cx="838900" cy="838900"/>
          </a:xfrm>
          <a:prstGeom prst="cub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ube 6">
            <a:extLst>
              <a:ext uri="{FF2B5EF4-FFF2-40B4-BE49-F238E27FC236}">
                <a16:creationId xmlns:a16="http://schemas.microsoft.com/office/drawing/2014/main" id="{E09FE6A3-9E77-5C4D-940D-900D65190DE2}"/>
              </a:ext>
            </a:extLst>
          </p:cNvPr>
          <p:cNvSpPr/>
          <p:nvPr/>
        </p:nvSpPr>
        <p:spPr>
          <a:xfrm>
            <a:off x="3080351" y="1934086"/>
            <a:ext cx="838900" cy="838900"/>
          </a:xfrm>
          <a:prstGeom prst="cub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ube 7">
            <a:extLst>
              <a:ext uri="{FF2B5EF4-FFF2-40B4-BE49-F238E27FC236}">
                <a16:creationId xmlns:a16="http://schemas.microsoft.com/office/drawing/2014/main" id="{A8E7DBE5-6A46-D54E-A367-520AD5FD321B}"/>
              </a:ext>
            </a:extLst>
          </p:cNvPr>
          <p:cNvSpPr/>
          <p:nvPr/>
        </p:nvSpPr>
        <p:spPr>
          <a:xfrm>
            <a:off x="2055401" y="1934086"/>
            <a:ext cx="838900" cy="838900"/>
          </a:xfrm>
          <a:prstGeom prst="cub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ube 12">
            <a:extLst>
              <a:ext uri="{FF2B5EF4-FFF2-40B4-BE49-F238E27FC236}">
                <a16:creationId xmlns:a16="http://schemas.microsoft.com/office/drawing/2014/main" id="{024AE041-CC93-324D-AA9B-F2D34B586F19}"/>
              </a:ext>
            </a:extLst>
          </p:cNvPr>
          <p:cNvSpPr/>
          <p:nvPr/>
        </p:nvSpPr>
        <p:spPr>
          <a:xfrm>
            <a:off x="4333679" y="1934086"/>
            <a:ext cx="838900" cy="838900"/>
          </a:xfrm>
          <a:prstGeom prst="cub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ube 13">
            <a:extLst>
              <a:ext uri="{FF2B5EF4-FFF2-40B4-BE49-F238E27FC236}">
                <a16:creationId xmlns:a16="http://schemas.microsoft.com/office/drawing/2014/main" id="{5B1CB840-E81F-414A-9DDE-4B655D39AC67}"/>
              </a:ext>
            </a:extLst>
          </p:cNvPr>
          <p:cNvSpPr/>
          <p:nvPr/>
        </p:nvSpPr>
        <p:spPr>
          <a:xfrm>
            <a:off x="6067289" y="1934086"/>
            <a:ext cx="838900" cy="838900"/>
          </a:xfrm>
          <a:prstGeom prst="cub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ube 15">
            <a:extLst>
              <a:ext uri="{FF2B5EF4-FFF2-40B4-BE49-F238E27FC236}">
                <a16:creationId xmlns:a16="http://schemas.microsoft.com/office/drawing/2014/main" id="{6012BE28-189A-C749-AFC8-A104BC4F14EA}"/>
              </a:ext>
            </a:extLst>
          </p:cNvPr>
          <p:cNvSpPr/>
          <p:nvPr/>
        </p:nvSpPr>
        <p:spPr>
          <a:xfrm>
            <a:off x="1009287" y="3070815"/>
            <a:ext cx="838900" cy="838900"/>
          </a:xfrm>
          <a:prstGeom prst="cub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ube 16">
            <a:extLst>
              <a:ext uri="{FF2B5EF4-FFF2-40B4-BE49-F238E27FC236}">
                <a16:creationId xmlns:a16="http://schemas.microsoft.com/office/drawing/2014/main" id="{D0B19DF7-65A3-1640-BEE8-9F9FBA20BFE1}"/>
              </a:ext>
            </a:extLst>
          </p:cNvPr>
          <p:cNvSpPr/>
          <p:nvPr/>
        </p:nvSpPr>
        <p:spPr>
          <a:xfrm>
            <a:off x="3080351" y="3070815"/>
            <a:ext cx="838900" cy="838900"/>
          </a:xfrm>
          <a:prstGeom prst="cub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ube 17">
            <a:extLst>
              <a:ext uri="{FF2B5EF4-FFF2-40B4-BE49-F238E27FC236}">
                <a16:creationId xmlns:a16="http://schemas.microsoft.com/office/drawing/2014/main" id="{5B51D849-7CD4-444F-9300-B543092904DC}"/>
              </a:ext>
            </a:extLst>
          </p:cNvPr>
          <p:cNvSpPr/>
          <p:nvPr/>
        </p:nvSpPr>
        <p:spPr>
          <a:xfrm>
            <a:off x="2055401" y="3070815"/>
            <a:ext cx="838900" cy="838900"/>
          </a:xfrm>
          <a:prstGeom prst="cub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ube 18">
            <a:extLst>
              <a:ext uri="{FF2B5EF4-FFF2-40B4-BE49-F238E27FC236}">
                <a16:creationId xmlns:a16="http://schemas.microsoft.com/office/drawing/2014/main" id="{D637FA1D-674E-8340-A07B-F2F7A89073E4}"/>
              </a:ext>
            </a:extLst>
          </p:cNvPr>
          <p:cNvSpPr/>
          <p:nvPr/>
        </p:nvSpPr>
        <p:spPr>
          <a:xfrm>
            <a:off x="4333679" y="3070815"/>
            <a:ext cx="838900" cy="838900"/>
          </a:xfrm>
          <a:prstGeom prst="cub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91818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Weighing scale drawing free vector download (92,038 Free vector) for  commercial use. format: ai, eps, cdr, svg vector illustration graphic art  design sort by unpopular first">
            <a:extLst>
              <a:ext uri="{FF2B5EF4-FFF2-40B4-BE49-F238E27FC236}">
                <a16:creationId xmlns:a16="http://schemas.microsoft.com/office/drawing/2014/main" id="{0B076C86-CBB2-5047-A54D-F306D2A943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5912" y="4480293"/>
            <a:ext cx="4590827" cy="2241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E1A48B19-2589-C24E-AB9E-09BCA5E2F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Performance</a:t>
            </a:r>
            <a:r>
              <a:rPr lang="zh-CN" altLang="en-US" dirty="0"/>
              <a:t> </a:t>
            </a:r>
            <a:r>
              <a:rPr lang="en-US" altLang="zh-CN" dirty="0"/>
              <a:t>Puzzle</a:t>
            </a:r>
            <a:endParaRPr lang="en-US" dirty="0"/>
          </a:p>
        </p:txBody>
      </p:sp>
      <p:sp>
        <p:nvSpPr>
          <p:cNvPr id="6" name="Cube 5">
            <a:extLst>
              <a:ext uri="{FF2B5EF4-FFF2-40B4-BE49-F238E27FC236}">
                <a16:creationId xmlns:a16="http://schemas.microsoft.com/office/drawing/2014/main" id="{C318D115-6585-8848-B688-78FD79179AF6}"/>
              </a:ext>
            </a:extLst>
          </p:cNvPr>
          <p:cNvSpPr/>
          <p:nvPr/>
        </p:nvSpPr>
        <p:spPr>
          <a:xfrm>
            <a:off x="1546002" y="3940461"/>
            <a:ext cx="838900" cy="838900"/>
          </a:xfrm>
          <a:prstGeom prst="cub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ube 6">
            <a:extLst>
              <a:ext uri="{FF2B5EF4-FFF2-40B4-BE49-F238E27FC236}">
                <a16:creationId xmlns:a16="http://schemas.microsoft.com/office/drawing/2014/main" id="{E09FE6A3-9E77-5C4D-940D-900D65190DE2}"/>
              </a:ext>
            </a:extLst>
          </p:cNvPr>
          <p:cNvSpPr/>
          <p:nvPr/>
        </p:nvSpPr>
        <p:spPr>
          <a:xfrm>
            <a:off x="2049343" y="4147933"/>
            <a:ext cx="838900" cy="838900"/>
          </a:xfrm>
          <a:prstGeom prst="cub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ube 7">
            <a:extLst>
              <a:ext uri="{FF2B5EF4-FFF2-40B4-BE49-F238E27FC236}">
                <a16:creationId xmlns:a16="http://schemas.microsoft.com/office/drawing/2014/main" id="{A8E7DBE5-6A46-D54E-A367-520AD5FD321B}"/>
              </a:ext>
            </a:extLst>
          </p:cNvPr>
          <p:cNvSpPr/>
          <p:nvPr/>
        </p:nvSpPr>
        <p:spPr>
          <a:xfrm>
            <a:off x="1951429" y="3398948"/>
            <a:ext cx="838900" cy="838900"/>
          </a:xfrm>
          <a:prstGeom prst="cub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ube 9">
            <a:extLst>
              <a:ext uri="{FF2B5EF4-FFF2-40B4-BE49-F238E27FC236}">
                <a16:creationId xmlns:a16="http://schemas.microsoft.com/office/drawing/2014/main" id="{BC40FFBA-9DE8-334A-9AB8-5278A38E6743}"/>
              </a:ext>
            </a:extLst>
          </p:cNvPr>
          <p:cNvSpPr/>
          <p:nvPr/>
        </p:nvSpPr>
        <p:spPr>
          <a:xfrm>
            <a:off x="4776220" y="4063143"/>
            <a:ext cx="838900" cy="838900"/>
          </a:xfrm>
          <a:prstGeom prst="cub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ube 10">
            <a:extLst>
              <a:ext uri="{FF2B5EF4-FFF2-40B4-BE49-F238E27FC236}">
                <a16:creationId xmlns:a16="http://schemas.microsoft.com/office/drawing/2014/main" id="{DA2A5AD9-2D7A-034D-9FF9-594EDB84A332}"/>
              </a:ext>
            </a:extLst>
          </p:cNvPr>
          <p:cNvSpPr/>
          <p:nvPr/>
        </p:nvSpPr>
        <p:spPr>
          <a:xfrm>
            <a:off x="5126130" y="4115916"/>
            <a:ext cx="838900" cy="838900"/>
          </a:xfrm>
          <a:prstGeom prst="cub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ube 11">
            <a:extLst>
              <a:ext uri="{FF2B5EF4-FFF2-40B4-BE49-F238E27FC236}">
                <a16:creationId xmlns:a16="http://schemas.microsoft.com/office/drawing/2014/main" id="{7CAEBA4A-9ACF-D348-8E50-1B9513AAB49D}"/>
              </a:ext>
            </a:extLst>
          </p:cNvPr>
          <p:cNvSpPr/>
          <p:nvPr/>
        </p:nvSpPr>
        <p:spPr>
          <a:xfrm>
            <a:off x="4910447" y="3364106"/>
            <a:ext cx="838900" cy="838900"/>
          </a:xfrm>
          <a:prstGeom prst="cub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ube 12">
            <a:extLst>
              <a:ext uri="{FF2B5EF4-FFF2-40B4-BE49-F238E27FC236}">
                <a16:creationId xmlns:a16="http://schemas.microsoft.com/office/drawing/2014/main" id="{024AE041-CC93-324D-AA9B-F2D34B586F19}"/>
              </a:ext>
            </a:extLst>
          </p:cNvPr>
          <p:cNvSpPr/>
          <p:nvPr/>
        </p:nvSpPr>
        <p:spPr>
          <a:xfrm>
            <a:off x="2818703" y="4147933"/>
            <a:ext cx="838900" cy="838900"/>
          </a:xfrm>
          <a:prstGeom prst="cub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ube 13">
            <a:extLst>
              <a:ext uri="{FF2B5EF4-FFF2-40B4-BE49-F238E27FC236}">
                <a16:creationId xmlns:a16="http://schemas.microsoft.com/office/drawing/2014/main" id="{5B1CB840-E81F-414A-9DDE-4B655D39AC67}"/>
              </a:ext>
            </a:extLst>
          </p:cNvPr>
          <p:cNvSpPr/>
          <p:nvPr/>
        </p:nvSpPr>
        <p:spPr>
          <a:xfrm>
            <a:off x="6178486" y="1874426"/>
            <a:ext cx="838900" cy="838900"/>
          </a:xfrm>
          <a:prstGeom prst="cub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ube 14">
            <a:extLst>
              <a:ext uri="{FF2B5EF4-FFF2-40B4-BE49-F238E27FC236}">
                <a16:creationId xmlns:a16="http://schemas.microsoft.com/office/drawing/2014/main" id="{3FC4CED3-61AB-ED46-B651-AF2669BB07C2}"/>
              </a:ext>
            </a:extLst>
          </p:cNvPr>
          <p:cNvSpPr/>
          <p:nvPr/>
        </p:nvSpPr>
        <p:spPr>
          <a:xfrm>
            <a:off x="5840788" y="4147933"/>
            <a:ext cx="838900" cy="838900"/>
          </a:xfrm>
          <a:prstGeom prst="cub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79955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Weighing scale drawing free vector download (92,038 Free vector) for  commercial use. format: ai, eps, cdr, svg vector illustration graphic art  design sort by unpopular first">
            <a:extLst>
              <a:ext uri="{FF2B5EF4-FFF2-40B4-BE49-F238E27FC236}">
                <a16:creationId xmlns:a16="http://schemas.microsoft.com/office/drawing/2014/main" id="{0B076C86-CBB2-5047-A54D-F306D2A943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5912" y="4480293"/>
            <a:ext cx="4590827" cy="2241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E1A48B19-2589-C24E-AB9E-09BCA5E2F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Performance</a:t>
            </a:r>
            <a:r>
              <a:rPr lang="zh-CN" altLang="en-US" dirty="0"/>
              <a:t> </a:t>
            </a:r>
            <a:r>
              <a:rPr lang="en-US" altLang="zh-CN" dirty="0"/>
              <a:t>Puzzle</a:t>
            </a:r>
            <a:endParaRPr lang="en-US" dirty="0"/>
          </a:p>
        </p:txBody>
      </p:sp>
      <p:sp>
        <p:nvSpPr>
          <p:cNvPr id="6" name="Cube 5">
            <a:extLst>
              <a:ext uri="{FF2B5EF4-FFF2-40B4-BE49-F238E27FC236}">
                <a16:creationId xmlns:a16="http://schemas.microsoft.com/office/drawing/2014/main" id="{C318D115-6585-8848-B688-78FD79179AF6}"/>
              </a:ext>
            </a:extLst>
          </p:cNvPr>
          <p:cNvSpPr/>
          <p:nvPr/>
        </p:nvSpPr>
        <p:spPr>
          <a:xfrm>
            <a:off x="1822458" y="4137180"/>
            <a:ext cx="838900" cy="838900"/>
          </a:xfrm>
          <a:prstGeom prst="cub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ube 6">
            <a:extLst>
              <a:ext uri="{FF2B5EF4-FFF2-40B4-BE49-F238E27FC236}">
                <a16:creationId xmlns:a16="http://schemas.microsoft.com/office/drawing/2014/main" id="{E09FE6A3-9E77-5C4D-940D-900D65190DE2}"/>
              </a:ext>
            </a:extLst>
          </p:cNvPr>
          <p:cNvSpPr/>
          <p:nvPr/>
        </p:nvSpPr>
        <p:spPr>
          <a:xfrm>
            <a:off x="4834488" y="4147933"/>
            <a:ext cx="838900" cy="838900"/>
          </a:xfrm>
          <a:prstGeom prst="cub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ube 7">
            <a:extLst>
              <a:ext uri="{FF2B5EF4-FFF2-40B4-BE49-F238E27FC236}">
                <a16:creationId xmlns:a16="http://schemas.microsoft.com/office/drawing/2014/main" id="{A8E7DBE5-6A46-D54E-A367-520AD5FD321B}"/>
              </a:ext>
            </a:extLst>
          </p:cNvPr>
          <p:cNvSpPr/>
          <p:nvPr/>
        </p:nvSpPr>
        <p:spPr>
          <a:xfrm>
            <a:off x="2804352" y="4060843"/>
            <a:ext cx="838900" cy="838900"/>
          </a:xfrm>
          <a:prstGeom prst="cub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ube 12">
            <a:extLst>
              <a:ext uri="{FF2B5EF4-FFF2-40B4-BE49-F238E27FC236}">
                <a16:creationId xmlns:a16="http://schemas.microsoft.com/office/drawing/2014/main" id="{024AE041-CC93-324D-AA9B-F2D34B586F19}"/>
              </a:ext>
            </a:extLst>
          </p:cNvPr>
          <p:cNvSpPr/>
          <p:nvPr/>
        </p:nvSpPr>
        <p:spPr>
          <a:xfrm>
            <a:off x="5673388" y="4060843"/>
            <a:ext cx="838900" cy="838900"/>
          </a:xfrm>
          <a:prstGeom prst="cub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60152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Weighing scale drawing free vector download (92,038 Free vector) for  commercial use. format: ai, eps, cdr, svg vector illustration graphic art  design sort by unpopular first">
            <a:extLst>
              <a:ext uri="{FF2B5EF4-FFF2-40B4-BE49-F238E27FC236}">
                <a16:creationId xmlns:a16="http://schemas.microsoft.com/office/drawing/2014/main" id="{0B076C86-CBB2-5047-A54D-F306D2A943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5912" y="4480293"/>
            <a:ext cx="4590827" cy="2241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E1A48B19-2589-C24E-AB9E-09BCA5E2F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Performance</a:t>
            </a:r>
            <a:r>
              <a:rPr lang="zh-CN" altLang="en-US" dirty="0"/>
              <a:t> </a:t>
            </a:r>
            <a:r>
              <a:rPr lang="en-US" altLang="zh-CN" dirty="0"/>
              <a:t>Puzzle</a:t>
            </a:r>
            <a:endParaRPr lang="en-US" dirty="0"/>
          </a:p>
        </p:txBody>
      </p:sp>
      <p:sp>
        <p:nvSpPr>
          <p:cNvPr id="6" name="Cube 5">
            <a:extLst>
              <a:ext uri="{FF2B5EF4-FFF2-40B4-BE49-F238E27FC236}">
                <a16:creationId xmlns:a16="http://schemas.microsoft.com/office/drawing/2014/main" id="{C318D115-6585-8848-B688-78FD79179AF6}"/>
              </a:ext>
            </a:extLst>
          </p:cNvPr>
          <p:cNvSpPr/>
          <p:nvPr/>
        </p:nvSpPr>
        <p:spPr>
          <a:xfrm>
            <a:off x="2183184" y="4137180"/>
            <a:ext cx="838900" cy="838900"/>
          </a:xfrm>
          <a:prstGeom prst="cub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ube 7">
            <a:extLst>
              <a:ext uri="{FF2B5EF4-FFF2-40B4-BE49-F238E27FC236}">
                <a16:creationId xmlns:a16="http://schemas.microsoft.com/office/drawing/2014/main" id="{A8E7DBE5-6A46-D54E-A367-520AD5FD321B}"/>
              </a:ext>
            </a:extLst>
          </p:cNvPr>
          <p:cNvSpPr/>
          <p:nvPr/>
        </p:nvSpPr>
        <p:spPr>
          <a:xfrm>
            <a:off x="5463662" y="4137180"/>
            <a:ext cx="838900" cy="838900"/>
          </a:xfrm>
          <a:prstGeom prst="cub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20E5810-5CDD-0D41-9E0C-E76AAE484D4F}"/>
              </a:ext>
            </a:extLst>
          </p:cNvPr>
          <p:cNvSpPr txBox="1"/>
          <p:nvPr/>
        </p:nvSpPr>
        <p:spPr>
          <a:xfrm>
            <a:off x="3523376" y="1954635"/>
            <a:ext cx="39097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4B2E83"/>
                </a:solidFill>
              </a:rPr>
              <a:t>Number of comparison (weighting): </a:t>
            </a:r>
            <a:r>
              <a:rPr lang="en-US" sz="3200" b="1" dirty="0">
                <a:solidFill>
                  <a:srgbClr val="C00000"/>
                </a:solidFill>
              </a:rPr>
              <a:t>3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ADFCC7-1109-9846-A86B-CC4852D365A6}"/>
              </a:ext>
            </a:extLst>
          </p:cNvPr>
          <p:cNvSpPr txBox="1"/>
          <p:nvPr/>
        </p:nvSpPr>
        <p:spPr>
          <a:xfrm>
            <a:off x="4552555" y="2697857"/>
            <a:ext cx="4103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4B2E83"/>
                </a:solidFill>
              </a:rPr>
              <a:t>Can we do better with less comparison? </a:t>
            </a:r>
          </a:p>
        </p:txBody>
      </p:sp>
    </p:spTree>
    <p:extLst>
      <p:ext uri="{BB962C8B-B14F-4D97-AF65-F5344CB8AC3E}">
        <p14:creationId xmlns:p14="http://schemas.microsoft.com/office/powerpoint/2010/main" val="2591222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F0BF6DB3-2843-4D48-9C85-CDA0F2A00887}"/>
              </a:ext>
            </a:extLst>
          </p:cNvPr>
          <p:cNvGrpSpPr/>
          <p:nvPr/>
        </p:nvGrpSpPr>
        <p:grpSpPr>
          <a:xfrm>
            <a:off x="372216" y="1946868"/>
            <a:ext cx="1303317" cy="2598500"/>
            <a:chOff x="2185344" y="871954"/>
            <a:chExt cx="2386656" cy="5441576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36E1093E-D7FC-4F4B-9512-B0E5130BF0E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85344" y="871954"/>
              <a:ext cx="2386656" cy="5441576"/>
            </a:xfrm>
            <a:prstGeom prst="rect">
              <a:avLst/>
            </a:prstGeom>
          </p:spPr>
        </p:pic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9121435B-08CF-A743-B731-29B2C0B71A90}"/>
                </a:ext>
              </a:extLst>
            </p:cNvPr>
            <p:cNvGrpSpPr/>
            <p:nvPr/>
          </p:nvGrpSpPr>
          <p:grpSpPr>
            <a:xfrm>
              <a:off x="2607452" y="2100555"/>
              <a:ext cx="1640541" cy="3299012"/>
              <a:chOff x="6212541" y="1613647"/>
              <a:chExt cx="1640541" cy="3299012"/>
            </a:xfrm>
          </p:grpSpPr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863D4E46-8D4D-E840-9E02-ABF9147070C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12541" y="1613647"/>
                <a:ext cx="1640541" cy="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9B9A8489-A28C-1D4A-9133-7D5933665EB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12541" y="2358590"/>
                <a:ext cx="1640541" cy="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AD0E45C3-AD0D-B443-B355-14128E44CFC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12541" y="3039036"/>
                <a:ext cx="1640541" cy="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E6957A7C-82F0-274A-8389-7D3AA37A787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12541" y="3747247"/>
                <a:ext cx="1640541" cy="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B4EDA57C-A33A-424C-B36C-2437E9A4143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12541" y="4312024"/>
                <a:ext cx="1640541" cy="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27174A95-B786-8C46-9A14-B4097B1D85D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12541" y="4912659"/>
                <a:ext cx="1640541" cy="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7A6B599-794F-3041-8D47-C16CF031FCC2}"/>
              </a:ext>
            </a:extLst>
          </p:cNvPr>
          <p:cNvGrpSpPr/>
          <p:nvPr/>
        </p:nvGrpSpPr>
        <p:grpSpPr>
          <a:xfrm>
            <a:off x="5292538" y="145193"/>
            <a:ext cx="3112968" cy="1963378"/>
            <a:chOff x="0" y="1041000"/>
            <a:chExt cx="9144000" cy="4776000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C455E248-4D2A-7A4F-B9B4-7E8B7BA390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1041000"/>
              <a:ext cx="9144000" cy="4776000"/>
            </a:xfrm>
            <a:prstGeom prst="rect">
              <a:avLst/>
            </a:prstGeom>
          </p:spPr>
        </p:pic>
        <p:sp>
          <p:nvSpPr>
            <p:cNvPr id="32" name="Rounded Rectangle 31">
              <a:extLst>
                <a:ext uri="{FF2B5EF4-FFF2-40B4-BE49-F238E27FC236}">
                  <a16:creationId xmlns:a16="http://schemas.microsoft.com/office/drawing/2014/main" id="{2908BE5D-D32D-744E-A374-20E6359A76A9}"/>
                </a:ext>
              </a:extLst>
            </p:cNvPr>
            <p:cNvSpPr/>
            <p:nvPr/>
          </p:nvSpPr>
          <p:spPr>
            <a:xfrm>
              <a:off x="2958936" y="1197062"/>
              <a:ext cx="1546345" cy="846892"/>
            </a:xfrm>
            <a:prstGeom prst="roundRect">
              <a:avLst/>
            </a:prstGeom>
            <a:noFill/>
            <a:ln w="22225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ounded Rectangle 32">
              <a:extLst>
                <a:ext uri="{FF2B5EF4-FFF2-40B4-BE49-F238E27FC236}">
                  <a16:creationId xmlns:a16="http://schemas.microsoft.com/office/drawing/2014/main" id="{656528AD-1F32-464C-8320-B3505C197237}"/>
                </a:ext>
              </a:extLst>
            </p:cNvPr>
            <p:cNvSpPr/>
            <p:nvPr/>
          </p:nvSpPr>
          <p:spPr>
            <a:xfrm>
              <a:off x="780513" y="3155578"/>
              <a:ext cx="1406875" cy="681318"/>
            </a:xfrm>
            <a:prstGeom prst="roundRect">
              <a:avLst/>
            </a:prstGeom>
            <a:noFill/>
            <a:ln w="22225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0046C906-071C-9548-B126-92D887760CC0}"/>
                </a:ext>
              </a:extLst>
            </p:cNvPr>
            <p:cNvSpPr/>
            <p:nvPr/>
          </p:nvSpPr>
          <p:spPr>
            <a:xfrm>
              <a:off x="5567082" y="3209368"/>
              <a:ext cx="1515035" cy="681318"/>
            </a:xfrm>
            <a:prstGeom prst="roundRect">
              <a:avLst/>
            </a:prstGeom>
            <a:noFill/>
            <a:ln w="22225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ounded Rectangle 34">
              <a:extLst>
                <a:ext uri="{FF2B5EF4-FFF2-40B4-BE49-F238E27FC236}">
                  <a16:creationId xmlns:a16="http://schemas.microsoft.com/office/drawing/2014/main" id="{25372C79-F8F0-7A4B-B833-6C71C992E208}"/>
                </a:ext>
              </a:extLst>
            </p:cNvPr>
            <p:cNvSpPr/>
            <p:nvPr/>
          </p:nvSpPr>
          <p:spPr>
            <a:xfrm>
              <a:off x="1757666" y="4486289"/>
              <a:ext cx="1406875" cy="681318"/>
            </a:xfrm>
            <a:prstGeom prst="roundRect">
              <a:avLst/>
            </a:prstGeom>
            <a:noFill/>
            <a:ln w="22225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ounded Rectangle 35">
              <a:extLst>
                <a:ext uri="{FF2B5EF4-FFF2-40B4-BE49-F238E27FC236}">
                  <a16:creationId xmlns:a16="http://schemas.microsoft.com/office/drawing/2014/main" id="{1E1FA9B2-3078-934C-8B05-A1D869B2B681}"/>
                </a:ext>
              </a:extLst>
            </p:cNvPr>
            <p:cNvSpPr/>
            <p:nvPr/>
          </p:nvSpPr>
          <p:spPr>
            <a:xfrm>
              <a:off x="0" y="4486289"/>
              <a:ext cx="1406875" cy="681318"/>
            </a:xfrm>
            <a:prstGeom prst="roundRect">
              <a:avLst/>
            </a:prstGeom>
            <a:noFill/>
            <a:ln w="22225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ounded Rectangle 36">
              <a:extLst>
                <a:ext uri="{FF2B5EF4-FFF2-40B4-BE49-F238E27FC236}">
                  <a16:creationId xmlns:a16="http://schemas.microsoft.com/office/drawing/2014/main" id="{6FC9AAC8-8267-D544-9E94-E04F0F79543C}"/>
                </a:ext>
              </a:extLst>
            </p:cNvPr>
            <p:cNvSpPr/>
            <p:nvPr/>
          </p:nvSpPr>
          <p:spPr>
            <a:xfrm>
              <a:off x="4747395" y="4625789"/>
              <a:ext cx="1406875" cy="681318"/>
            </a:xfrm>
            <a:prstGeom prst="roundRect">
              <a:avLst/>
            </a:prstGeom>
            <a:noFill/>
            <a:ln w="22225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ounded Rectangle 37">
              <a:extLst>
                <a:ext uri="{FF2B5EF4-FFF2-40B4-BE49-F238E27FC236}">
                  <a16:creationId xmlns:a16="http://schemas.microsoft.com/office/drawing/2014/main" id="{DB576EAC-52DC-524B-8EE0-43B280BC17BF}"/>
                </a:ext>
              </a:extLst>
            </p:cNvPr>
            <p:cNvSpPr/>
            <p:nvPr/>
          </p:nvSpPr>
          <p:spPr>
            <a:xfrm>
              <a:off x="7386334" y="4742331"/>
              <a:ext cx="1406875" cy="681318"/>
            </a:xfrm>
            <a:prstGeom prst="roundRect">
              <a:avLst/>
            </a:prstGeom>
            <a:noFill/>
            <a:ln w="22225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9" name="Picture 38">
            <a:extLst>
              <a:ext uri="{FF2B5EF4-FFF2-40B4-BE49-F238E27FC236}">
                <a16:creationId xmlns:a16="http://schemas.microsoft.com/office/drawing/2014/main" id="{AABAD6F6-B413-8949-8FD9-87E58FCBB1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9197" y="1946868"/>
            <a:ext cx="1190821" cy="2837295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C02F443D-062B-BB48-959B-08D179F1BB0C}"/>
              </a:ext>
            </a:extLst>
          </p:cNvPr>
          <p:cNvSpPr txBox="1"/>
          <p:nvPr/>
        </p:nvSpPr>
        <p:spPr>
          <a:xfrm>
            <a:off x="218170" y="480551"/>
            <a:ext cx="34127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Each</a:t>
            </a:r>
            <a:r>
              <a:rPr lang="zh-CN" altLang="en-US" dirty="0"/>
              <a:t> </a:t>
            </a:r>
            <a:r>
              <a:rPr lang="en-US" altLang="zh-CN" dirty="0"/>
              <a:t>comparison</a:t>
            </a:r>
            <a:r>
              <a:rPr lang="zh-CN" altLang="en-US" dirty="0"/>
              <a:t> </a:t>
            </a:r>
            <a:r>
              <a:rPr lang="en-US" altLang="zh-CN" dirty="0"/>
              <a:t>takes</a:t>
            </a:r>
            <a:r>
              <a:rPr lang="zh-CN" altLang="en-US" dirty="0"/>
              <a:t> </a:t>
            </a:r>
            <a:r>
              <a:rPr lang="en-US" altLang="zh-CN" sz="3600" dirty="0">
                <a:solidFill>
                  <a:srgbClr val="00B050"/>
                </a:solidFill>
              </a:rPr>
              <a:t>1</a:t>
            </a:r>
            <a:r>
              <a:rPr lang="zh-CN" altLang="en-US" dirty="0"/>
              <a:t> </a:t>
            </a:r>
            <a:r>
              <a:rPr lang="en-US" altLang="zh-CN" dirty="0"/>
              <a:t>seconds</a:t>
            </a:r>
            <a:endParaRPr 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06FA821-0F5F-9044-B0C6-F6EE1F9348E2}"/>
              </a:ext>
            </a:extLst>
          </p:cNvPr>
          <p:cNvSpPr txBox="1"/>
          <p:nvPr/>
        </p:nvSpPr>
        <p:spPr>
          <a:xfrm>
            <a:off x="218170" y="7030"/>
            <a:ext cx="31129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If</a:t>
            </a:r>
            <a:r>
              <a:rPr lang="zh-CN" altLang="en-US" dirty="0"/>
              <a:t> </a:t>
            </a:r>
            <a:r>
              <a:rPr lang="en-US" altLang="zh-CN" dirty="0"/>
              <a:t>there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sz="3600" dirty="0">
                <a:solidFill>
                  <a:srgbClr val="C00000"/>
                </a:solidFill>
              </a:rPr>
              <a:t>10,000</a:t>
            </a:r>
            <a:r>
              <a:rPr lang="zh-CN" altLang="en-US" dirty="0"/>
              <a:t> </a:t>
            </a:r>
            <a:r>
              <a:rPr lang="en-US" altLang="zh-CN" dirty="0"/>
              <a:t>users</a:t>
            </a:r>
            <a:endParaRPr 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C52E6F7-F6DD-DD46-BCFE-7737779B030E}"/>
              </a:ext>
            </a:extLst>
          </p:cNvPr>
          <p:cNvSpPr txBox="1"/>
          <p:nvPr/>
        </p:nvSpPr>
        <p:spPr>
          <a:xfrm>
            <a:off x="576337" y="4509021"/>
            <a:ext cx="8338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rgbClr val="00B050"/>
                </a:solidFill>
              </a:rPr>
              <a:t>13s</a:t>
            </a:r>
            <a:endParaRPr lang="en-US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5DB2E3F-3FEE-D54B-8717-2B10E50E7EAB}"/>
              </a:ext>
            </a:extLst>
          </p:cNvPr>
          <p:cNvSpPr txBox="1"/>
          <p:nvPr/>
        </p:nvSpPr>
        <p:spPr>
          <a:xfrm>
            <a:off x="2439197" y="4957818"/>
            <a:ext cx="13724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rgbClr val="00B050"/>
                </a:solidFill>
              </a:rPr>
              <a:t>2.78m</a:t>
            </a:r>
            <a:endParaRPr 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458EAA2-52B3-3B4A-8644-6AFFBEB4E4FB}"/>
              </a:ext>
            </a:extLst>
          </p:cNvPr>
          <p:cNvSpPr txBox="1"/>
          <p:nvPr/>
        </p:nvSpPr>
        <p:spPr>
          <a:xfrm>
            <a:off x="7988564" y="135892"/>
            <a:ext cx="8338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rgbClr val="00B050"/>
                </a:solidFill>
              </a:rPr>
              <a:t>13s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F9B1ED2-F5D8-C149-9058-1856249AAD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47520" y="2575316"/>
            <a:ext cx="2159609" cy="2852619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D6D2D052-7FE9-A84F-B1A1-3707747DEA18}"/>
              </a:ext>
            </a:extLst>
          </p:cNvPr>
          <p:cNvSpPr txBox="1"/>
          <p:nvPr/>
        </p:nvSpPr>
        <p:spPr>
          <a:xfrm>
            <a:off x="6294608" y="5604149"/>
            <a:ext cx="8290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rgbClr val="00B050"/>
                </a:solidFill>
              </a:rPr>
              <a:t>~1s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4597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3" grpId="0"/>
      <p:bldP spid="44" grpId="0"/>
      <p:bldP spid="48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233D1C9-7DDA-3F4B-BC15-67060F09A0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727" y="512765"/>
            <a:ext cx="8016830" cy="58324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064209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953BA75-5CE8-9148-9921-96B7A865C9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035" y="864066"/>
            <a:ext cx="7667930" cy="54801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6369903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7D603C6-3558-1042-921E-305881EAB2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562" y="544161"/>
            <a:ext cx="7880536" cy="57696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2657317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F0BF6DB3-2843-4D48-9C85-CDA0F2A00887}"/>
              </a:ext>
            </a:extLst>
          </p:cNvPr>
          <p:cNvGrpSpPr/>
          <p:nvPr/>
        </p:nvGrpSpPr>
        <p:grpSpPr>
          <a:xfrm>
            <a:off x="372216" y="1946868"/>
            <a:ext cx="1303317" cy="2598500"/>
            <a:chOff x="2185344" y="871954"/>
            <a:chExt cx="2386656" cy="5441576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36E1093E-D7FC-4F4B-9512-B0E5130BF0E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85344" y="871954"/>
              <a:ext cx="2386656" cy="5441576"/>
            </a:xfrm>
            <a:prstGeom prst="rect">
              <a:avLst/>
            </a:prstGeom>
          </p:spPr>
        </p:pic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9121435B-08CF-A743-B731-29B2C0B71A90}"/>
                </a:ext>
              </a:extLst>
            </p:cNvPr>
            <p:cNvGrpSpPr/>
            <p:nvPr/>
          </p:nvGrpSpPr>
          <p:grpSpPr>
            <a:xfrm>
              <a:off x="2607452" y="2100555"/>
              <a:ext cx="1640541" cy="3299012"/>
              <a:chOff x="6212541" y="1613647"/>
              <a:chExt cx="1640541" cy="3299012"/>
            </a:xfrm>
          </p:grpSpPr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863D4E46-8D4D-E840-9E02-ABF9147070C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12541" y="1613647"/>
                <a:ext cx="1640541" cy="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9B9A8489-A28C-1D4A-9133-7D5933665EB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12541" y="2358590"/>
                <a:ext cx="1640541" cy="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AD0E45C3-AD0D-B443-B355-14128E44CFC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12541" y="3039036"/>
                <a:ext cx="1640541" cy="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E6957A7C-82F0-274A-8389-7D3AA37A787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12541" y="3747247"/>
                <a:ext cx="1640541" cy="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B4EDA57C-A33A-424C-B36C-2437E9A4143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12541" y="4312024"/>
                <a:ext cx="1640541" cy="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27174A95-B786-8C46-9A14-B4097B1D85D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12541" y="4912659"/>
                <a:ext cx="1640541" cy="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7A6B599-794F-3041-8D47-C16CF031FCC2}"/>
              </a:ext>
            </a:extLst>
          </p:cNvPr>
          <p:cNvGrpSpPr/>
          <p:nvPr/>
        </p:nvGrpSpPr>
        <p:grpSpPr>
          <a:xfrm>
            <a:off x="5292538" y="145193"/>
            <a:ext cx="3112968" cy="1963378"/>
            <a:chOff x="0" y="1041000"/>
            <a:chExt cx="9144000" cy="4776000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C455E248-4D2A-7A4F-B9B4-7E8B7BA390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1041000"/>
              <a:ext cx="9144000" cy="4776000"/>
            </a:xfrm>
            <a:prstGeom prst="rect">
              <a:avLst/>
            </a:prstGeom>
          </p:spPr>
        </p:pic>
        <p:sp>
          <p:nvSpPr>
            <p:cNvPr id="32" name="Rounded Rectangle 31">
              <a:extLst>
                <a:ext uri="{FF2B5EF4-FFF2-40B4-BE49-F238E27FC236}">
                  <a16:creationId xmlns:a16="http://schemas.microsoft.com/office/drawing/2014/main" id="{2908BE5D-D32D-744E-A374-20E6359A76A9}"/>
                </a:ext>
              </a:extLst>
            </p:cNvPr>
            <p:cNvSpPr/>
            <p:nvPr/>
          </p:nvSpPr>
          <p:spPr>
            <a:xfrm>
              <a:off x="2958936" y="1197062"/>
              <a:ext cx="1546345" cy="846892"/>
            </a:xfrm>
            <a:prstGeom prst="roundRect">
              <a:avLst/>
            </a:prstGeom>
            <a:noFill/>
            <a:ln w="22225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ounded Rectangle 32">
              <a:extLst>
                <a:ext uri="{FF2B5EF4-FFF2-40B4-BE49-F238E27FC236}">
                  <a16:creationId xmlns:a16="http://schemas.microsoft.com/office/drawing/2014/main" id="{656528AD-1F32-464C-8320-B3505C197237}"/>
                </a:ext>
              </a:extLst>
            </p:cNvPr>
            <p:cNvSpPr/>
            <p:nvPr/>
          </p:nvSpPr>
          <p:spPr>
            <a:xfrm>
              <a:off x="780513" y="3155578"/>
              <a:ext cx="1406875" cy="681318"/>
            </a:xfrm>
            <a:prstGeom prst="roundRect">
              <a:avLst/>
            </a:prstGeom>
            <a:noFill/>
            <a:ln w="22225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0046C906-071C-9548-B126-92D887760CC0}"/>
                </a:ext>
              </a:extLst>
            </p:cNvPr>
            <p:cNvSpPr/>
            <p:nvPr/>
          </p:nvSpPr>
          <p:spPr>
            <a:xfrm>
              <a:off x="5567082" y="3209368"/>
              <a:ext cx="1515035" cy="681318"/>
            </a:xfrm>
            <a:prstGeom prst="roundRect">
              <a:avLst/>
            </a:prstGeom>
            <a:noFill/>
            <a:ln w="22225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ounded Rectangle 34">
              <a:extLst>
                <a:ext uri="{FF2B5EF4-FFF2-40B4-BE49-F238E27FC236}">
                  <a16:creationId xmlns:a16="http://schemas.microsoft.com/office/drawing/2014/main" id="{25372C79-F8F0-7A4B-B833-6C71C992E208}"/>
                </a:ext>
              </a:extLst>
            </p:cNvPr>
            <p:cNvSpPr/>
            <p:nvPr/>
          </p:nvSpPr>
          <p:spPr>
            <a:xfrm>
              <a:off x="1757666" y="4486289"/>
              <a:ext cx="1406875" cy="681318"/>
            </a:xfrm>
            <a:prstGeom prst="roundRect">
              <a:avLst/>
            </a:prstGeom>
            <a:noFill/>
            <a:ln w="22225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ounded Rectangle 35">
              <a:extLst>
                <a:ext uri="{FF2B5EF4-FFF2-40B4-BE49-F238E27FC236}">
                  <a16:creationId xmlns:a16="http://schemas.microsoft.com/office/drawing/2014/main" id="{1E1FA9B2-3078-934C-8B05-A1D869B2B681}"/>
                </a:ext>
              </a:extLst>
            </p:cNvPr>
            <p:cNvSpPr/>
            <p:nvPr/>
          </p:nvSpPr>
          <p:spPr>
            <a:xfrm>
              <a:off x="0" y="4486289"/>
              <a:ext cx="1406875" cy="681318"/>
            </a:xfrm>
            <a:prstGeom prst="roundRect">
              <a:avLst/>
            </a:prstGeom>
            <a:noFill/>
            <a:ln w="22225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ounded Rectangle 36">
              <a:extLst>
                <a:ext uri="{FF2B5EF4-FFF2-40B4-BE49-F238E27FC236}">
                  <a16:creationId xmlns:a16="http://schemas.microsoft.com/office/drawing/2014/main" id="{6FC9AAC8-8267-D544-9E94-E04F0F79543C}"/>
                </a:ext>
              </a:extLst>
            </p:cNvPr>
            <p:cNvSpPr/>
            <p:nvPr/>
          </p:nvSpPr>
          <p:spPr>
            <a:xfrm>
              <a:off x="4747395" y="4625789"/>
              <a:ext cx="1406875" cy="681318"/>
            </a:xfrm>
            <a:prstGeom prst="roundRect">
              <a:avLst/>
            </a:prstGeom>
            <a:noFill/>
            <a:ln w="22225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ounded Rectangle 37">
              <a:extLst>
                <a:ext uri="{FF2B5EF4-FFF2-40B4-BE49-F238E27FC236}">
                  <a16:creationId xmlns:a16="http://schemas.microsoft.com/office/drawing/2014/main" id="{DB576EAC-52DC-524B-8EE0-43B280BC17BF}"/>
                </a:ext>
              </a:extLst>
            </p:cNvPr>
            <p:cNvSpPr/>
            <p:nvPr/>
          </p:nvSpPr>
          <p:spPr>
            <a:xfrm>
              <a:off x="7386334" y="4742331"/>
              <a:ext cx="1406875" cy="681318"/>
            </a:xfrm>
            <a:prstGeom prst="roundRect">
              <a:avLst/>
            </a:prstGeom>
            <a:noFill/>
            <a:ln w="22225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9" name="Picture 38">
            <a:extLst>
              <a:ext uri="{FF2B5EF4-FFF2-40B4-BE49-F238E27FC236}">
                <a16:creationId xmlns:a16="http://schemas.microsoft.com/office/drawing/2014/main" id="{AABAD6F6-B413-8949-8FD9-87E58FCBB1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9197" y="1946868"/>
            <a:ext cx="1190821" cy="2837295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C02F443D-062B-BB48-959B-08D179F1BB0C}"/>
              </a:ext>
            </a:extLst>
          </p:cNvPr>
          <p:cNvSpPr txBox="1"/>
          <p:nvPr/>
        </p:nvSpPr>
        <p:spPr>
          <a:xfrm>
            <a:off x="218170" y="599890"/>
            <a:ext cx="34127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trike="sngStrike" dirty="0"/>
              <a:t>Each</a:t>
            </a:r>
            <a:r>
              <a:rPr lang="zh-CN" altLang="en-US" strike="sngStrike" dirty="0"/>
              <a:t> </a:t>
            </a:r>
            <a:r>
              <a:rPr lang="en-US" altLang="zh-CN" strike="sngStrike" dirty="0"/>
              <a:t>comparison</a:t>
            </a:r>
            <a:r>
              <a:rPr lang="zh-CN" altLang="en-US" strike="sngStrike" dirty="0"/>
              <a:t> </a:t>
            </a:r>
            <a:r>
              <a:rPr lang="en-US" altLang="zh-CN" strike="sngStrike" dirty="0"/>
              <a:t>takes</a:t>
            </a:r>
            <a:r>
              <a:rPr lang="zh-CN" altLang="en-US" strike="sngStrike" dirty="0"/>
              <a:t> </a:t>
            </a:r>
            <a:r>
              <a:rPr lang="en-US" altLang="zh-CN" sz="3600" strike="sngStrike" dirty="0">
                <a:solidFill>
                  <a:srgbClr val="00B050"/>
                </a:solidFill>
              </a:rPr>
              <a:t>1</a:t>
            </a:r>
            <a:r>
              <a:rPr lang="zh-CN" altLang="en-US" strike="sngStrike" dirty="0"/>
              <a:t> </a:t>
            </a:r>
            <a:r>
              <a:rPr lang="en-US" altLang="zh-CN" strike="sngStrike" dirty="0"/>
              <a:t>seconds</a:t>
            </a:r>
            <a:endParaRPr lang="en-US" strike="sngStrike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06FA821-0F5F-9044-B0C6-F6EE1F9348E2}"/>
              </a:ext>
            </a:extLst>
          </p:cNvPr>
          <p:cNvSpPr txBox="1"/>
          <p:nvPr/>
        </p:nvSpPr>
        <p:spPr>
          <a:xfrm>
            <a:off x="218170" y="7030"/>
            <a:ext cx="31113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If</a:t>
            </a:r>
            <a:r>
              <a:rPr lang="zh-CN" altLang="en-US" dirty="0"/>
              <a:t> </a:t>
            </a:r>
            <a:r>
              <a:rPr lang="en-US" altLang="zh-CN" dirty="0"/>
              <a:t>there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en-US" altLang="zh-CN" sz="3600" dirty="0">
                <a:solidFill>
                  <a:srgbClr val="C00000"/>
                </a:solidFill>
              </a:rPr>
              <a:t>10,000</a:t>
            </a:r>
            <a:r>
              <a:rPr lang="zh-CN" altLang="en-US" sz="3600" dirty="0">
                <a:solidFill>
                  <a:srgbClr val="C00000"/>
                </a:solidFill>
              </a:rPr>
              <a:t> </a:t>
            </a:r>
            <a:r>
              <a:rPr lang="en-US" altLang="zh-CN" dirty="0"/>
              <a:t>users</a:t>
            </a:r>
            <a:endParaRPr 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C52E6F7-F6DD-DD46-BCFE-7737779B030E}"/>
              </a:ext>
            </a:extLst>
          </p:cNvPr>
          <p:cNvSpPr txBox="1"/>
          <p:nvPr/>
        </p:nvSpPr>
        <p:spPr>
          <a:xfrm>
            <a:off x="576337" y="4509021"/>
            <a:ext cx="11576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rgbClr val="00B050"/>
                </a:solidFill>
              </a:rPr>
              <a:t>0.017723</a:t>
            </a:r>
            <a:endParaRPr lang="en-US" sz="11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5DB2E3F-3FEE-D54B-8717-2B10E50E7EAB}"/>
              </a:ext>
            </a:extLst>
          </p:cNvPr>
          <p:cNvSpPr txBox="1"/>
          <p:nvPr/>
        </p:nvSpPr>
        <p:spPr>
          <a:xfrm>
            <a:off x="2439197" y="4957818"/>
            <a:ext cx="15215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rgbClr val="00B050"/>
                </a:solidFill>
              </a:rPr>
              <a:t>6.649668</a:t>
            </a:r>
            <a:r>
              <a:rPr lang="zh-CN" altLang="en-US" sz="2000" dirty="0">
                <a:solidFill>
                  <a:srgbClr val="00B050"/>
                </a:solidFill>
              </a:rPr>
              <a:t> </a:t>
            </a:r>
            <a:r>
              <a:rPr lang="en-US" altLang="zh-CN" sz="2000" dirty="0">
                <a:solidFill>
                  <a:srgbClr val="00B050"/>
                </a:solidFill>
              </a:rPr>
              <a:t>ms</a:t>
            </a:r>
            <a:endParaRPr lang="en-US" sz="20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458EAA2-52B3-3B4A-8644-6AFFBEB4E4FB}"/>
              </a:ext>
            </a:extLst>
          </p:cNvPr>
          <p:cNvSpPr txBox="1"/>
          <p:nvPr/>
        </p:nvSpPr>
        <p:spPr>
          <a:xfrm>
            <a:off x="7467761" y="232050"/>
            <a:ext cx="15215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rgbClr val="00B050"/>
                </a:solidFill>
              </a:rPr>
              <a:t>0.009577</a:t>
            </a:r>
            <a:r>
              <a:rPr lang="zh-CN" altLang="en-US" sz="2000" dirty="0">
                <a:solidFill>
                  <a:srgbClr val="00B050"/>
                </a:solidFill>
              </a:rPr>
              <a:t> </a:t>
            </a:r>
            <a:r>
              <a:rPr lang="en-US" altLang="zh-CN" sz="2000" dirty="0">
                <a:solidFill>
                  <a:srgbClr val="00B050"/>
                </a:solidFill>
              </a:rPr>
              <a:t>ms</a:t>
            </a:r>
            <a:endParaRPr lang="en-US" sz="20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F9B1ED2-F5D8-C149-9058-1856249AAD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47520" y="2575316"/>
            <a:ext cx="2159609" cy="2852619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D6D2D052-7FE9-A84F-B1A1-3707747DEA18}"/>
              </a:ext>
            </a:extLst>
          </p:cNvPr>
          <p:cNvSpPr txBox="1"/>
          <p:nvPr/>
        </p:nvSpPr>
        <p:spPr>
          <a:xfrm>
            <a:off x="6285559" y="5494570"/>
            <a:ext cx="15792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rgbClr val="00B050"/>
                </a:solidFill>
              </a:rPr>
              <a:t>0.001607 ms</a:t>
            </a:r>
            <a:endParaRPr lang="en-US" sz="11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234667B-914A-4D47-AF4E-836C29761AD1}"/>
                  </a:ext>
                </a:extLst>
              </p:cNvPr>
              <p:cNvSpPr txBox="1"/>
              <p:nvPr/>
            </p:nvSpPr>
            <p:spPr>
              <a:xfrm>
                <a:off x="667665" y="5865741"/>
                <a:ext cx="166186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= 1355000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234667B-914A-4D47-AF4E-836C29761A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665" y="5865741"/>
                <a:ext cx="1661865" cy="369332"/>
              </a:xfrm>
              <a:prstGeom prst="rect">
                <a:avLst/>
              </a:prstGeom>
              <a:blipFill>
                <a:blip r:embed="rId6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33685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3" grpId="0"/>
      <p:bldP spid="44" grpId="0"/>
      <p:bldP spid="48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36EBA14-7EED-BE45-ABAA-73A99EA445C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735630" y="2422526"/>
            <a:ext cx="4731845" cy="2292350"/>
          </a:xfrm>
        </p:spPr>
        <p:txBody>
          <a:bodyPr/>
          <a:lstStyle/>
          <a:p>
            <a:r>
              <a:rPr lang="en-US" altLang="zh-CN" dirty="0"/>
              <a:t>Size</a:t>
            </a:r>
            <a:r>
              <a:rPr lang="zh-CN" altLang="en-US" dirty="0"/>
              <a:t> </a:t>
            </a:r>
            <a:r>
              <a:rPr lang="en-US" altLang="zh-CN" dirty="0"/>
              <a:t>limited</a:t>
            </a:r>
          </a:p>
          <a:p>
            <a:endParaRPr lang="en-US" dirty="0"/>
          </a:p>
          <a:p>
            <a:endParaRPr lang="en-US" dirty="0"/>
          </a:p>
          <a:p>
            <a:r>
              <a:rPr lang="en-US" altLang="zh-CN" dirty="0"/>
              <a:t>Extremely</a:t>
            </a:r>
            <a:r>
              <a:rPr lang="zh-CN" altLang="en-US" dirty="0"/>
              <a:t> </a:t>
            </a:r>
            <a:r>
              <a:rPr lang="en-US" altLang="zh-CN" dirty="0"/>
              <a:t>fast</a:t>
            </a:r>
            <a:r>
              <a:rPr lang="zh-CN" altLang="en-US" dirty="0"/>
              <a:t> </a:t>
            </a:r>
            <a:r>
              <a:rPr lang="en-US" altLang="zh-CN" dirty="0"/>
              <a:t>access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AC9B65E-4114-F947-8E8D-C2AAD0FB46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Hashtable</a:t>
            </a:r>
            <a:r>
              <a:rPr lang="zh-CN" altLang="en-US" dirty="0"/>
              <a:t> </a:t>
            </a: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cache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1F9C42-C6DE-4A45-9D52-338597F5C2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5092" y="3962400"/>
            <a:ext cx="2638429" cy="24074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31240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7AA1441-D45E-F344-93B5-F630C75FD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Tree Traversal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115D7AF7-E554-E244-844C-5CCF12981AEB}"/>
              </a:ext>
            </a:extLst>
          </p:cNvPr>
          <p:cNvGrpSpPr/>
          <p:nvPr/>
        </p:nvGrpSpPr>
        <p:grpSpPr>
          <a:xfrm>
            <a:off x="4651894" y="3429000"/>
            <a:ext cx="4183971" cy="2020104"/>
            <a:chOff x="4651894" y="3429000"/>
            <a:chExt cx="4183971" cy="2020104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177B9E8-B76D-5D41-9868-1C5AB2E12E8E}"/>
                </a:ext>
              </a:extLst>
            </p:cNvPr>
            <p:cNvSpPr/>
            <p:nvPr/>
          </p:nvSpPr>
          <p:spPr>
            <a:xfrm>
              <a:off x="6615612" y="3429000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F22BB68-EFEE-FD43-9763-8E0F0FB01B9D}"/>
                </a:ext>
              </a:extLst>
            </p:cNvPr>
            <p:cNvSpPr/>
            <p:nvPr/>
          </p:nvSpPr>
          <p:spPr>
            <a:xfrm>
              <a:off x="5611639" y="4153205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84C84F91-98B0-3B41-9045-B60499BB3EC1}"/>
                </a:ext>
              </a:extLst>
            </p:cNvPr>
            <p:cNvCxnSpPr>
              <a:cxnSpLocks/>
              <a:stCxn id="16" idx="1"/>
              <a:endCxn id="17" idx="0"/>
            </p:cNvCxnSpPr>
            <p:nvPr/>
          </p:nvCxnSpPr>
          <p:spPr>
            <a:xfrm flipH="1">
              <a:off x="5907474" y="3720353"/>
              <a:ext cx="708138" cy="43285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3E5462F-BB8D-2144-B4C4-8B651817F9C6}"/>
                </a:ext>
              </a:extLst>
            </p:cNvPr>
            <p:cNvSpPr/>
            <p:nvPr/>
          </p:nvSpPr>
          <p:spPr>
            <a:xfrm>
              <a:off x="8244195" y="4153205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5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5B9CE50D-6F65-904D-823F-282F23C962E5}"/>
                </a:ext>
              </a:extLst>
            </p:cNvPr>
            <p:cNvCxnSpPr>
              <a:cxnSpLocks/>
              <a:stCxn id="16" idx="3"/>
              <a:endCxn id="19" idx="0"/>
            </p:cNvCxnSpPr>
            <p:nvPr/>
          </p:nvCxnSpPr>
          <p:spPr>
            <a:xfrm>
              <a:off x="7207282" y="3720353"/>
              <a:ext cx="1332748" cy="43285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90D376F3-F969-4741-8C66-F43441E621DD}"/>
                </a:ext>
              </a:extLst>
            </p:cNvPr>
            <p:cNvSpPr/>
            <p:nvPr/>
          </p:nvSpPr>
          <p:spPr>
            <a:xfrm>
              <a:off x="7577821" y="486639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8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5A1B1214-FF93-B74E-B734-C485F4283C92}"/>
                </a:ext>
              </a:extLst>
            </p:cNvPr>
            <p:cNvCxnSpPr>
              <a:cxnSpLocks/>
              <a:stCxn id="19" idx="1"/>
              <a:endCxn id="21" idx="0"/>
            </p:cNvCxnSpPr>
            <p:nvPr/>
          </p:nvCxnSpPr>
          <p:spPr>
            <a:xfrm flipH="1">
              <a:off x="7873656" y="4444558"/>
              <a:ext cx="370539" cy="42184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0BC09291-8CCE-7442-8A41-621D1502EB8B}"/>
                </a:ext>
              </a:extLst>
            </p:cNvPr>
            <p:cNvSpPr/>
            <p:nvPr/>
          </p:nvSpPr>
          <p:spPr>
            <a:xfrm>
              <a:off x="4651894" y="486639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2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339CFA96-DE74-6944-915E-048E7407801D}"/>
                </a:ext>
              </a:extLst>
            </p:cNvPr>
            <p:cNvCxnSpPr>
              <a:cxnSpLocks/>
              <a:stCxn id="17" idx="1"/>
              <a:endCxn id="23" idx="0"/>
            </p:cNvCxnSpPr>
            <p:nvPr/>
          </p:nvCxnSpPr>
          <p:spPr>
            <a:xfrm flipH="1">
              <a:off x="4947729" y="4444558"/>
              <a:ext cx="663910" cy="42184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41ECB917-E0BA-5B46-93FB-E54A5C21840C}"/>
                </a:ext>
              </a:extLst>
            </p:cNvPr>
            <p:cNvSpPr/>
            <p:nvPr/>
          </p:nvSpPr>
          <p:spPr>
            <a:xfrm>
              <a:off x="6456998" y="486639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7</a:t>
              </a: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4D131735-02EF-B54A-8B34-986BAC8F08BE}"/>
                </a:ext>
              </a:extLst>
            </p:cNvPr>
            <p:cNvCxnSpPr>
              <a:cxnSpLocks/>
              <a:stCxn id="17" idx="3"/>
              <a:endCxn id="25" idx="0"/>
            </p:cNvCxnSpPr>
            <p:nvPr/>
          </p:nvCxnSpPr>
          <p:spPr>
            <a:xfrm>
              <a:off x="6203309" y="4444558"/>
              <a:ext cx="549524" cy="42184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DF56804-0F97-0641-B933-177B99C7BD73}"/>
              </a:ext>
            </a:extLst>
          </p:cNvPr>
          <p:cNvGrpSpPr/>
          <p:nvPr/>
        </p:nvGrpSpPr>
        <p:grpSpPr>
          <a:xfrm>
            <a:off x="792381" y="4276636"/>
            <a:ext cx="2396774" cy="1295899"/>
            <a:chOff x="792381" y="4276636"/>
            <a:chExt cx="2396774" cy="1295899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BAF16DD-4C11-8C4E-9B42-141B37A6B950}"/>
                </a:ext>
              </a:extLst>
            </p:cNvPr>
            <p:cNvSpPr/>
            <p:nvPr/>
          </p:nvSpPr>
          <p:spPr>
            <a:xfrm>
              <a:off x="1752126" y="427663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92AF9A89-6F67-444C-8B1F-4B887DF906D7}"/>
                </a:ext>
              </a:extLst>
            </p:cNvPr>
            <p:cNvSpPr/>
            <p:nvPr/>
          </p:nvSpPr>
          <p:spPr>
            <a:xfrm>
              <a:off x="792381" y="4989829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2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33A125A3-6D9D-504A-90E3-4579C40D6CCA}"/>
                </a:ext>
              </a:extLst>
            </p:cNvPr>
            <p:cNvCxnSpPr>
              <a:cxnSpLocks/>
              <a:stCxn id="27" idx="1"/>
              <a:endCxn id="28" idx="0"/>
            </p:cNvCxnSpPr>
            <p:nvPr/>
          </p:nvCxnSpPr>
          <p:spPr>
            <a:xfrm flipH="1">
              <a:off x="1088216" y="4567989"/>
              <a:ext cx="663910" cy="42184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96D1042F-C137-8F4E-9013-15BFA50A738C}"/>
                </a:ext>
              </a:extLst>
            </p:cNvPr>
            <p:cNvSpPr/>
            <p:nvPr/>
          </p:nvSpPr>
          <p:spPr>
            <a:xfrm>
              <a:off x="2597485" y="4989829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7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13C2CB33-8588-CA4D-8445-8C8C1D8418A0}"/>
                </a:ext>
              </a:extLst>
            </p:cNvPr>
            <p:cNvCxnSpPr>
              <a:cxnSpLocks/>
              <a:stCxn id="27" idx="3"/>
              <a:endCxn id="30" idx="0"/>
            </p:cNvCxnSpPr>
            <p:nvPr/>
          </p:nvCxnSpPr>
          <p:spPr>
            <a:xfrm>
              <a:off x="2343796" y="4567989"/>
              <a:ext cx="549524" cy="42184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606140F6-5D7F-214D-A6EE-61C7D7269EAA}"/>
              </a:ext>
            </a:extLst>
          </p:cNvPr>
          <p:cNvSpPr txBox="1"/>
          <p:nvPr/>
        </p:nvSpPr>
        <p:spPr>
          <a:xfrm>
            <a:off x="1164548" y="2765241"/>
            <a:ext cx="38865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Pre-order: root, left, right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E9E351B-48A5-8641-85D1-F5C6624C80D2}"/>
              </a:ext>
            </a:extLst>
          </p:cNvPr>
          <p:cNvSpPr txBox="1"/>
          <p:nvPr/>
        </p:nvSpPr>
        <p:spPr>
          <a:xfrm>
            <a:off x="1351678" y="5963269"/>
            <a:ext cx="1075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1, 2, 7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9CBDB29-B1F1-F944-9BCA-BD314395F441}"/>
              </a:ext>
            </a:extLst>
          </p:cNvPr>
          <p:cNvSpPr txBox="1"/>
          <p:nvPr/>
        </p:nvSpPr>
        <p:spPr>
          <a:xfrm>
            <a:off x="4705596" y="5919161"/>
            <a:ext cx="21387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3, 1, 2, 7, 5, 8</a:t>
            </a:r>
          </a:p>
        </p:txBody>
      </p:sp>
    </p:spTree>
    <p:extLst>
      <p:ext uri="{BB962C8B-B14F-4D97-AF65-F5344CB8AC3E}">
        <p14:creationId xmlns:p14="http://schemas.microsoft.com/office/powerpoint/2010/main" val="1395932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6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F7571EA-8362-514E-9729-8EA8375DA610}"/>
              </a:ext>
            </a:extLst>
          </p:cNvPr>
          <p:cNvSpPr/>
          <p:nvPr/>
        </p:nvSpPr>
        <p:spPr>
          <a:xfrm>
            <a:off x="4431635" y="3059884"/>
            <a:ext cx="1574277" cy="550407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Controller</a:t>
            </a:r>
            <a:endParaRPr lang="en-US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20D7763-9ED6-504A-9DC6-3FD406BE2720}"/>
              </a:ext>
            </a:extLst>
          </p:cNvPr>
          <p:cNvSpPr/>
          <p:nvPr/>
        </p:nvSpPr>
        <p:spPr>
          <a:xfrm>
            <a:off x="4431635" y="4129967"/>
            <a:ext cx="1574277" cy="550407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Service</a:t>
            </a:r>
            <a:endParaRPr lang="en-US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DF41051-7CE4-A24F-B6F7-674491B1C564}"/>
              </a:ext>
            </a:extLst>
          </p:cNvPr>
          <p:cNvSpPr/>
          <p:nvPr/>
        </p:nvSpPr>
        <p:spPr>
          <a:xfrm>
            <a:off x="6606083" y="3455812"/>
            <a:ext cx="1288330" cy="550407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Repository</a:t>
            </a:r>
            <a:endParaRPr lang="en-US" dirty="0"/>
          </a:p>
        </p:txBody>
      </p:sp>
      <p:sp>
        <p:nvSpPr>
          <p:cNvPr id="9" name="Can 8">
            <a:extLst>
              <a:ext uri="{FF2B5EF4-FFF2-40B4-BE49-F238E27FC236}">
                <a16:creationId xmlns:a16="http://schemas.microsoft.com/office/drawing/2014/main" id="{CEBEB6FD-F75B-EB44-AD4F-F9E516602221}"/>
              </a:ext>
            </a:extLst>
          </p:cNvPr>
          <p:cNvSpPr/>
          <p:nvPr/>
        </p:nvSpPr>
        <p:spPr>
          <a:xfrm>
            <a:off x="7684455" y="3854763"/>
            <a:ext cx="1131216" cy="550407"/>
          </a:xfrm>
          <a:prstGeom prst="can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Database</a:t>
            </a:r>
            <a:endParaRPr lang="en-US" dirty="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E255D1C-C9E0-B448-A001-DF03B7B8A0F2}"/>
              </a:ext>
            </a:extLst>
          </p:cNvPr>
          <p:cNvSpPr/>
          <p:nvPr/>
        </p:nvSpPr>
        <p:spPr>
          <a:xfrm>
            <a:off x="2583982" y="4709068"/>
            <a:ext cx="1211556" cy="550407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Webpage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12801E7-4650-D642-8705-6E11BB66E9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100" y="3376658"/>
            <a:ext cx="1132065" cy="956210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181A8D5-F0E9-8B42-B708-0C273640F135}"/>
              </a:ext>
            </a:extLst>
          </p:cNvPr>
          <p:cNvCxnSpPr>
            <a:cxnSpLocks/>
            <a:stCxn id="12" idx="3"/>
            <a:endCxn id="6" idx="1"/>
          </p:cNvCxnSpPr>
          <p:nvPr/>
        </p:nvCxnSpPr>
        <p:spPr>
          <a:xfrm flipV="1">
            <a:off x="1585165" y="3335088"/>
            <a:ext cx="2846470" cy="519675"/>
          </a:xfrm>
          <a:prstGeom prst="straightConnector1">
            <a:avLst/>
          </a:prstGeom>
          <a:ln>
            <a:solidFill>
              <a:srgbClr val="C00000"/>
            </a:solidFill>
            <a:prstDash val="sysDash"/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91BA65F-D8BC-B34F-802D-436595751264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>
            <a:off x="5218774" y="3610291"/>
            <a:ext cx="0" cy="519676"/>
          </a:xfrm>
          <a:prstGeom prst="straightConnector1">
            <a:avLst/>
          </a:prstGeom>
          <a:ln>
            <a:solidFill>
              <a:srgbClr val="C00000"/>
            </a:solidFill>
            <a:prstDash val="sysDash"/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6D9C620-A1C0-694A-8196-3821015B1535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 flipV="1">
            <a:off x="6005912" y="3731016"/>
            <a:ext cx="600171" cy="674155"/>
          </a:xfrm>
          <a:prstGeom prst="straightConnector1">
            <a:avLst/>
          </a:prstGeom>
          <a:ln>
            <a:solidFill>
              <a:srgbClr val="C00000"/>
            </a:solidFill>
            <a:prstDash val="sysDash"/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0CB4D81-E969-E94B-BD73-2B07B910B856}"/>
              </a:ext>
            </a:extLst>
          </p:cNvPr>
          <p:cNvCxnSpPr>
            <a:cxnSpLocks/>
            <a:stCxn id="8" idx="1"/>
            <a:endCxn id="7" idx="3"/>
          </p:cNvCxnSpPr>
          <p:nvPr/>
        </p:nvCxnSpPr>
        <p:spPr>
          <a:xfrm flipH="1">
            <a:off x="6005912" y="3731016"/>
            <a:ext cx="600171" cy="674155"/>
          </a:xfrm>
          <a:prstGeom prst="straightConnector1">
            <a:avLst/>
          </a:prstGeom>
          <a:ln>
            <a:solidFill>
              <a:srgbClr val="00B050"/>
            </a:solidFill>
            <a:prstDash val="sysDash"/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DEA3B66-BE98-CF46-9144-71A0F310D850}"/>
              </a:ext>
            </a:extLst>
          </p:cNvPr>
          <p:cNvCxnSpPr>
            <a:cxnSpLocks/>
            <a:stCxn id="7" idx="0"/>
            <a:endCxn id="6" idx="2"/>
          </p:cNvCxnSpPr>
          <p:nvPr/>
        </p:nvCxnSpPr>
        <p:spPr>
          <a:xfrm flipV="1">
            <a:off x="5218774" y="3610291"/>
            <a:ext cx="0" cy="519676"/>
          </a:xfrm>
          <a:prstGeom prst="straightConnector1">
            <a:avLst/>
          </a:prstGeom>
          <a:ln>
            <a:solidFill>
              <a:srgbClr val="00B050"/>
            </a:solidFill>
            <a:prstDash val="sysDash"/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358D27C-4FD3-9147-8E32-B4B4369A8B79}"/>
              </a:ext>
            </a:extLst>
          </p:cNvPr>
          <p:cNvCxnSpPr>
            <a:cxnSpLocks/>
            <a:stCxn id="6" idx="1"/>
            <a:endCxn id="10" idx="0"/>
          </p:cNvCxnSpPr>
          <p:nvPr/>
        </p:nvCxnSpPr>
        <p:spPr>
          <a:xfrm flipH="1">
            <a:off x="3189760" y="3335088"/>
            <a:ext cx="1241875" cy="1373980"/>
          </a:xfrm>
          <a:prstGeom prst="straightConnector1">
            <a:avLst/>
          </a:prstGeom>
          <a:ln>
            <a:solidFill>
              <a:srgbClr val="00B050"/>
            </a:solidFill>
            <a:prstDash val="sysDash"/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48FE46E-4804-D344-AB0D-26723E4F3094}"/>
              </a:ext>
            </a:extLst>
          </p:cNvPr>
          <p:cNvCxnSpPr>
            <a:cxnSpLocks/>
            <a:stCxn id="10" idx="1"/>
            <a:endCxn id="12" idx="3"/>
          </p:cNvCxnSpPr>
          <p:nvPr/>
        </p:nvCxnSpPr>
        <p:spPr>
          <a:xfrm flipH="1" flipV="1">
            <a:off x="1585165" y="3854763"/>
            <a:ext cx="998817" cy="1129509"/>
          </a:xfrm>
          <a:prstGeom prst="straightConnector1">
            <a:avLst/>
          </a:prstGeom>
          <a:ln>
            <a:solidFill>
              <a:srgbClr val="00B050"/>
            </a:solidFill>
            <a:prstDash val="sysDash"/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00FD858F-5891-1044-84F8-C36916684AE4}"/>
              </a:ext>
            </a:extLst>
          </p:cNvPr>
          <p:cNvSpPr/>
          <p:nvPr/>
        </p:nvSpPr>
        <p:spPr>
          <a:xfrm>
            <a:off x="4366042" y="2812045"/>
            <a:ext cx="16430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C00000"/>
                </a:solidFill>
              </a:rPr>
              <a:t>"/", "/search", "/home"</a:t>
            </a:r>
          </a:p>
        </p:txBody>
      </p:sp>
    </p:spTree>
    <p:extLst>
      <p:ext uri="{BB962C8B-B14F-4D97-AF65-F5344CB8AC3E}">
        <p14:creationId xmlns:p14="http://schemas.microsoft.com/office/powerpoint/2010/main" val="2460007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C00"/>
                                      </p:to>
                                    </p:animClr>
                                    <p:set>
                                      <p:cBhvr>
                                        <p:cTn id="4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AF278C3-7DDC-2C42-B355-2EC05F28390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97912" y="803472"/>
            <a:ext cx="8196210" cy="544562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143 Final</a:t>
            </a:r>
            <a:r>
              <a:rPr lang="zh-CN" altLang="en-US" dirty="0"/>
              <a:t> </a:t>
            </a:r>
            <a:r>
              <a:rPr lang="en-US" altLang="zh-CN" dirty="0"/>
              <a:t>Project</a:t>
            </a:r>
            <a:endParaRPr lang="en-US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F7571EA-8362-514E-9729-8EA8375DA610}"/>
              </a:ext>
            </a:extLst>
          </p:cNvPr>
          <p:cNvSpPr/>
          <p:nvPr/>
        </p:nvSpPr>
        <p:spPr>
          <a:xfrm>
            <a:off x="4431635" y="3059884"/>
            <a:ext cx="1574277" cy="550407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Controller</a:t>
            </a:r>
            <a:endParaRPr lang="en-US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20D7763-9ED6-504A-9DC6-3FD406BE2720}"/>
              </a:ext>
            </a:extLst>
          </p:cNvPr>
          <p:cNvSpPr/>
          <p:nvPr/>
        </p:nvSpPr>
        <p:spPr>
          <a:xfrm>
            <a:off x="4431635" y="4129967"/>
            <a:ext cx="1574277" cy="550407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Service</a:t>
            </a:r>
            <a:endParaRPr lang="en-US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DF41051-7CE4-A24F-B6F7-674491B1C564}"/>
              </a:ext>
            </a:extLst>
          </p:cNvPr>
          <p:cNvSpPr/>
          <p:nvPr/>
        </p:nvSpPr>
        <p:spPr>
          <a:xfrm>
            <a:off x="6606083" y="3455812"/>
            <a:ext cx="1288330" cy="550407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Repository</a:t>
            </a:r>
            <a:endParaRPr lang="en-US" dirty="0"/>
          </a:p>
        </p:txBody>
      </p:sp>
      <p:sp>
        <p:nvSpPr>
          <p:cNvPr id="9" name="Can 8">
            <a:extLst>
              <a:ext uri="{FF2B5EF4-FFF2-40B4-BE49-F238E27FC236}">
                <a16:creationId xmlns:a16="http://schemas.microsoft.com/office/drawing/2014/main" id="{CEBEB6FD-F75B-EB44-AD4F-F9E516602221}"/>
              </a:ext>
            </a:extLst>
          </p:cNvPr>
          <p:cNvSpPr/>
          <p:nvPr/>
        </p:nvSpPr>
        <p:spPr>
          <a:xfrm>
            <a:off x="7684455" y="3854763"/>
            <a:ext cx="1131216" cy="550407"/>
          </a:xfrm>
          <a:prstGeom prst="can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Database</a:t>
            </a:r>
            <a:endParaRPr lang="en-US" dirty="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E255D1C-C9E0-B448-A001-DF03B7B8A0F2}"/>
              </a:ext>
            </a:extLst>
          </p:cNvPr>
          <p:cNvSpPr/>
          <p:nvPr/>
        </p:nvSpPr>
        <p:spPr>
          <a:xfrm>
            <a:off x="2583982" y="4709068"/>
            <a:ext cx="1211556" cy="550407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Webpage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12801E7-4650-D642-8705-6E11BB66E9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100" y="3376658"/>
            <a:ext cx="1132065" cy="956210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91BA65F-D8BC-B34F-802D-436595751264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>
            <a:off x="5218774" y="3610291"/>
            <a:ext cx="0" cy="519676"/>
          </a:xfrm>
          <a:prstGeom prst="straightConnector1">
            <a:avLst/>
          </a:prstGeom>
          <a:ln>
            <a:solidFill>
              <a:srgbClr val="C00000"/>
            </a:solidFill>
            <a:prstDash val="sysDash"/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6D9C620-A1C0-694A-8196-3821015B1535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 flipV="1">
            <a:off x="6005912" y="3731016"/>
            <a:ext cx="600171" cy="674155"/>
          </a:xfrm>
          <a:prstGeom prst="straightConnector1">
            <a:avLst/>
          </a:prstGeom>
          <a:ln>
            <a:solidFill>
              <a:srgbClr val="C00000"/>
            </a:solidFill>
            <a:prstDash val="sysDash"/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00FD858F-5891-1044-84F8-C36916684AE4}"/>
              </a:ext>
            </a:extLst>
          </p:cNvPr>
          <p:cNvSpPr/>
          <p:nvPr/>
        </p:nvSpPr>
        <p:spPr>
          <a:xfrm>
            <a:off x="4366042" y="2812045"/>
            <a:ext cx="16430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C00000"/>
                </a:solidFill>
              </a:rPr>
              <a:t>"/", "/search", "/home"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7ADB7887-04C5-334E-A386-8766CD860B6E}"/>
              </a:ext>
            </a:extLst>
          </p:cNvPr>
          <p:cNvSpPr/>
          <p:nvPr/>
        </p:nvSpPr>
        <p:spPr>
          <a:xfrm>
            <a:off x="2350489" y="2264321"/>
            <a:ext cx="1059156" cy="550407"/>
          </a:xfrm>
          <a:prstGeom prst="roundRect">
            <a:avLst/>
          </a:prstGeom>
          <a:solidFill>
            <a:srgbClr val="92D050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Cache</a:t>
            </a:r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8B2B02E-A14B-6146-852E-BE09E61F9920}"/>
              </a:ext>
            </a:extLst>
          </p:cNvPr>
          <p:cNvGrpSpPr/>
          <p:nvPr/>
        </p:nvGrpSpPr>
        <p:grpSpPr>
          <a:xfrm>
            <a:off x="1585165" y="2539525"/>
            <a:ext cx="765324" cy="1315238"/>
            <a:chOff x="1585165" y="2539525"/>
            <a:chExt cx="765324" cy="1315238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A181A8D5-F0E9-8B42-B708-0C273640F135}"/>
                </a:ext>
              </a:extLst>
            </p:cNvPr>
            <p:cNvCxnSpPr>
              <a:cxnSpLocks/>
              <a:stCxn id="12" idx="3"/>
              <a:endCxn id="17" idx="1"/>
            </p:cNvCxnSpPr>
            <p:nvPr/>
          </p:nvCxnSpPr>
          <p:spPr>
            <a:xfrm flipV="1">
              <a:off x="1585165" y="2539525"/>
              <a:ext cx="765324" cy="1315238"/>
            </a:xfrm>
            <a:prstGeom prst="straightConnector1">
              <a:avLst/>
            </a:prstGeom>
            <a:ln>
              <a:solidFill>
                <a:srgbClr val="C00000"/>
              </a:solidFill>
              <a:prstDash val="sysDash"/>
              <a:tail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71E5971-5E36-B342-8769-E506CC30459F}"/>
                </a:ext>
              </a:extLst>
            </p:cNvPr>
            <p:cNvSpPr txBox="1"/>
            <p:nvPr/>
          </p:nvSpPr>
          <p:spPr>
            <a:xfrm>
              <a:off x="1676238" y="2798274"/>
              <a:ext cx="35137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dirty="0">
                  <a:solidFill>
                    <a:srgbClr val="C00000"/>
                  </a:solidFill>
                </a:rPr>
                <a:t>?</a:t>
              </a:r>
              <a:endParaRPr lang="en-US" sz="2800" dirty="0">
                <a:solidFill>
                  <a:srgbClr val="C00000"/>
                </a:solidFill>
              </a:endParaRPr>
            </a:p>
          </p:txBody>
        </p:sp>
      </p:grp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187A74C-0307-5447-81C0-C1DD934233FA}"/>
              </a:ext>
            </a:extLst>
          </p:cNvPr>
          <p:cNvCxnSpPr>
            <a:cxnSpLocks/>
            <a:stCxn id="12" idx="3"/>
            <a:endCxn id="6" idx="1"/>
          </p:cNvCxnSpPr>
          <p:nvPr/>
        </p:nvCxnSpPr>
        <p:spPr>
          <a:xfrm flipV="1">
            <a:off x="1585165" y="3335088"/>
            <a:ext cx="2846470" cy="519675"/>
          </a:xfrm>
          <a:prstGeom prst="straightConnector1">
            <a:avLst/>
          </a:prstGeom>
          <a:ln>
            <a:solidFill>
              <a:srgbClr val="C00000"/>
            </a:solidFill>
            <a:prstDash val="sysDash"/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7249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773E6F8A-A0E0-9C47-9C83-617938E39A42}"/>
                  </a:ext>
                </a:extLst>
              </p:cNvPr>
              <p:cNvSpPr>
                <a:spLocks noGrp="1"/>
              </p:cNvSpPr>
              <p:nvPr>
                <p:ph type="body" sz="quarter" idx="11"/>
              </p:nvPr>
            </p:nvSpPr>
            <p:spPr>
              <a:xfrm>
                <a:off x="1372368" y="1655319"/>
                <a:ext cx="1748335" cy="991998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400" i="1" dirty="0" smtClean="0">
                          <a:solidFill>
                            <a:srgbClr val="4B2E83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altLang="zh-CN" sz="4400" i="1" dirty="0" smtClean="0">
                          <a:solidFill>
                            <a:srgbClr val="4B2E83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4400" b="1" i="1" dirty="0" smtClean="0">
                          <a:solidFill>
                            <a:srgbClr val="4B2E83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altLang="zh-CN" sz="4400" i="1" dirty="0" smtClean="0">
                          <a:solidFill>
                            <a:srgbClr val="4B2E83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4400" dirty="0">
                  <a:solidFill>
                    <a:srgbClr val="4B2E83"/>
                  </a:solidFill>
                </a:endParaRPr>
              </a:p>
              <a:p>
                <a:pPr marL="0" indent="0">
                  <a:buNone/>
                </a:pPr>
                <a:endParaRPr lang="en-US" sz="4400" dirty="0">
                  <a:solidFill>
                    <a:srgbClr val="4B2E83"/>
                  </a:solidFill>
                </a:endParaRPr>
              </a:p>
              <a:p>
                <a:pPr marL="0" indent="0">
                  <a:buNone/>
                </a:pPr>
                <a:endParaRPr lang="en-US" sz="4400" dirty="0">
                  <a:solidFill>
                    <a:srgbClr val="4B2E83"/>
                  </a:solidFill>
                </a:endParaRPr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773E6F8A-A0E0-9C47-9C83-617938E39A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xfrm>
                <a:off x="1372368" y="1655319"/>
                <a:ext cx="1748335" cy="991998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460376B5-CBFE-914A-A5C9-95825F2517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“Big</a:t>
            </a:r>
            <a:r>
              <a:rPr lang="zh-CN" altLang="en-US" dirty="0"/>
              <a:t> </a:t>
            </a:r>
            <a:r>
              <a:rPr lang="en-US" altLang="zh-CN" dirty="0"/>
              <a:t>O”</a:t>
            </a:r>
            <a:r>
              <a:rPr lang="zh-CN" altLang="en-US" dirty="0"/>
              <a:t> </a:t>
            </a:r>
            <a:r>
              <a:rPr lang="en-US" altLang="zh-CN" dirty="0"/>
              <a:t>notation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1">
                <a:extLst>
                  <a:ext uri="{FF2B5EF4-FFF2-40B4-BE49-F238E27FC236}">
                    <a16:creationId xmlns:a16="http://schemas.microsoft.com/office/drawing/2014/main" id="{93D40C65-E8AE-A74B-AE3E-2E7E4DE9308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72368" y="2728214"/>
                <a:ext cx="1748335" cy="991998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Font typeface="Lucida Grande"/>
                  <a:buChar char="&gt;"/>
                  <a:defRPr sz="24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SzPct val="100000"/>
                  <a:buFont typeface="Lucida Grande"/>
                  <a:buChar char="&gt;"/>
                  <a:defRPr sz="18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16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Lucida Grande"/>
                  <a:buChar char="&gt;"/>
                  <a:defRPr sz="14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Lucida Grande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400" i="1" dirty="0" smtClean="0">
                          <a:solidFill>
                            <a:srgbClr val="4B2E83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altLang="zh-CN" sz="4400" i="1" dirty="0" smtClean="0">
                          <a:solidFill>
                            <a:srgbClr val="4B2E83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4400" b="1" i="1" dirty="0" smtClean="0">
                          <a:solidFill>
                            <a:srgbClr val="4B2E83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altLang="zh-CN" sz="4400" i="1" dirty="0" smtClean="0">
                          <a:solidFill>
                            <a:srgbClr val="4B2E83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4400" dirty="0">
                  <a:solidFill>
                    <a:srgbClr val="4B2E83"/>
                  </a:solidFill>
                </a:endParaRPr>
              </a:p>
              <a:p>
                <a:pPr marL="0" indent="0">
                  <a:buFont typeface="Lucida Grande"/>
                  <a:buNone/>
                </a:pPr>
                <a:endParaRPr lang="en-US" sz="4400" dirty="0">
                  <a:solidFill>
                    <a:srgbClr val="4B2E83"/>
                  </a:solidFill>
                </a:endParaRPr>
              </a:p>
              <a:p>
                <a:pPr marL="0" indent="0">
                  <a:buFont typeface="Lucida Grande"/>
                  <a:buNone/>
                </a:pPr>
                <a:endParaRPr lang="en-US" sz="4400" dirty="0">
                  <a:solidFill>
                    <a:srgbClr val="4B2E83"/>
                  </a:solidFill>
                </a:endParaRPr>
              </a:p>
            </p:txBody>
          </p:sp>
        </mc:Choice>
        <mc:Fallback xmlns="">
          <p:sp>
            <p:nvSpPr>
              <p:cNvPr id="4" name="Text Placeholder 1">
                <a:extLst>
                  <a:ext uri="{FF2B5EF4-FFF2-40B4-BE49-F238E27FC236}">
                    <a16:creationId xmlns:a16="http://schemas.microsoft.com/office/drawing/2014/main" id="{93D40C65-E8AE-A74B-AE3E-2E7E4DE930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2368" y="2728214"/>
                <a:ext cx="1748335" cy="991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1">
                <a:extLst>
                  <a:ext uri="{FF2B5EF4-FFF2-40B4-BE49-F238E27FC236}">
                    <a16:creationId xmlns:a16="http://schemas.microsoft.com/office/drawing/2014/main" id="{672628EE-EB58-3C49-8F8E-C58B34E273E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89814" y="3799558"/>
                <a:ext cx="1748335" cy="991998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Font typeface="Lucida Grande"/>
                  <a:buChar char="&gt;"/>
                  <a:defRPr sz="24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SzPct val="100000"/>
                  <a:buFont typeface="Lucida Grande"/>
                  <a:buChar char="&gt;"/>
                  <a:defRPr sz="18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16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Lucida Grande"/>
                  <a:buChar char="&gt;"/>
                  <a:defRPr sz="14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Lucida Grande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400" i="1" dirty="0" smtClean="0">
                          <a:solidFill>
                            <a:srgbClr val="4B2E83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altLang="zh-CN" sz="4400" i="1" dirty="0" smtClean="0">
                          <a:solidFill>
                            <a:srgbClr val="4B2E83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4400" b="1" i="1" dirty="0" smtClean="0">
                          <a:solidFill>
                            <a:srgbClr val="4B2E83"/>
                          </a:solidFill>
                          <a:latin typeface="Cambria Math" panose="02040503050406030204" pitchFamily="18" charset="0"/>
                        </a:rPr>
                        <m:t>𝒍𝒈𝒏</m:t>
                      </m:r>
                      <m:r>
                        <a:rPr lang="en-US" altLang="zh-CN" sz="4400" i="1" dirty="0" smtClean="0">
                          <a:solidFill>
                            <a:srgbClr val="4B2E83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4400" dirty="0">
                  <a:solidFill>
                    <a:srgbClr val="4B2E83"/>
                  </a:solidFill>
                </a:endParaRPr>
              </a:p>
              <a:p>
                <a:pPr marL="0" indent="0">
                  <a:buFont typeface="Lucida Grande"/>
                  <a:buNone/>
                </a:pPr>
                <a:endParaRPr lang="en-US" sz="4400" dirty="0">
                  <a:solidFill>
                    <a:srgbClr val="4B2E83"/>
                  </a:solidFill>
                </a:endParaRPr>
              </a:p>
              <a:p>
                <a:pPr marL="0" indent="0">
                  <a:buFont typeface="Lucida Grande"/>
                  <a:buNone/>
                </a:pPr>
                <a:endParaRPr lang="en-US" sz="4400" dirty="0">
                  <a:solidFill>
                    <a:srgbClr val="4B2E83"/>
                  </a:solidFill>
                </a:endParaRPr>
              </a:p>
            </p:txBody>
          </p:sp>
        </mc:Choice>
        <mc:Fallback xmlns="">
          <p:sp>
            <p:nvSpPr>
              <p:cNvPr id="5" name="Text Placeholder 1">
                <a:extLst>
                  <a:ext uri="{FF2B5EF4-FFF2-40B4-BE49-F238E27FC236}">
                    <a16:creationId xmlns:a16="http://schemas.microsoft.com/office/drawing/2014/main" id="{672628EE-EB58-3C49-8F8E-C58B34E273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9814" y="3799558"/>
                <a:ext cx="1748335" cy="991998"/>
              </a:xfrm>
              <a:prstGeom prst="rect">
                <a:avLst/>
              </a:prstGeom>
              <a:blipFill>
                <a:blip r:embed="rId4"/>
                <a:stretch>
                  <a:fillRect l="-5797" r="-2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Placeholder 1">
                <a:extLst>
                  <a:ext uri="{FF2B5EF4-FFF2-40B4-BE49-F238E27FC236}">
                    <a16:creationId xmlns:a16="http://schemas.microsoft.com/office/drawing/2014/main" id="{96F2B26F-1874-6B4B-AEAA-69FE7E839E2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72368" y="4874004"/>
                <a:ext cx="2570458" cy="991998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Font typeface="Lucida Grande"/>
                  <a:buChar char="&gt;"/>
                  <a:defRPr sz="24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SzPct val="100000"/>
                  <a:buFont typeface="Lucida Grande"/>
                  <a:buChar char="&gt;"/>
                  <a:defRPr sz="18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16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Lucida Grande"/>
                  <a:buChar char="&gt;"/>
                  <a:defRPr sz="14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Lucida Grande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400" i="1" dirty="0" smtClean="0">
                          <a:solidFill>
                            <a:srgbClr val="4B2E83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altLang="zh-CN" sz="4400" i="1" dirty="0" smtClean="0">
                          <a:solidFill>
                            <a:srgbClr val="4B2E83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4400" b="1" i="1" dirty="0" smtClean="0">
                          <a:solidFill>
                            <a:srgbClr val="4B2E83"/>
                          </a:solidFill>
                          <a:latin typeface="Cambria Math" panose="02040503050406030204" pitchFamily="18" charset="0"/>
                        </a:rPr>
                        <m:t>𝒏𝒍𝒈𝒏</m:t>
                      </m:r>
                      <m:r>
                        <a:rPr lang="en-US" altLang="zh-CN" sz="4400" i="1" dirty="0" smtClean="0">
                          <a:solidFill>
                            <a:srgbClr val="4B2E83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4400" dirty="0">
                  <a:solidFill>
                    <a:srgbClr val="4B2E83"/>
                  </a:solidFill>
                </a:endParaRPr>
              </a:p>
              <a:p>
                <a:pPr marL="0" indent="0">
                  <a:buFont typeface="Lucida Grande"/>
                  <a:buNone/>
                </a:pPr>
                <a:endParaRPr lang="en-US" sz="4400" dirty="0">
                  <a:solidFill>
                    <a:srgbClr val="4B2E83"/>
                  </a:solidFill>
                </a:endParaRPr>
              </a:p>
              <a:p>
                <a:pPr marL="0" indent="0">
                  <a:buFont typeface="Lucida Grande"/>
                  <a:buNone/>
                </a:pPr>
                <a:endParaRPr lang="en-US" sz="4400" dirty="0">
                  <a:solidFill>
                    <a:srgbClr val="4B2E83"/>
                  </a:solidFill>
                </a:endParaRPr>
              </a:p>
            </p:txBody>
          </p:sp>
        </mc:Choice>
        <mc:Fallback xmlns="">
          <p:sp>
            <p:nvSpPr>
              <p:cNvPr id="6" name="Text Placeholder 1">
                <a:extLst>
                  <a:ext uri="{FF2B5EF4-FFF2-40B4-BE49-F238E27FC236}">
                    <a16:creationId xmlns:a16="http://schemas.microsoft.com/office/drawing/2014/main" id="{96F2B26F-1874-6B4B-AEAA-69FE7E839E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2368" y="4874004"/>
                <a:ext cx="2570458" cy="991998"/>
              </a:xfrm>
              <a:prstGeom prst="rect">
                <a:avLst/>
              </a:prstGeom>
              <a:blipFill>
                <a:blip r:embed="rId5"/>
                <a:stretch>
                  <a:fillRect r="-19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DDC1CA29-7A05-324B-8F91-CF913807EBDF}"/>
              </a:ext>
            </a:extLst>
          </p:cNvPr>
          <p:cNvSpPr txBox="1"/>
          <p:nvPr/>
        </p:nvSpPr>
        <p:spPr>
          <a:xfrm>
            <a:off x="5080212" y="2359709"/>
            <a:ext cx="11785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00B0F0"/>
                </a:solidFill>
              </a:rPr>
              <a:t>Space</a:t>
            </a:r>
            <a:endParaRPr lang="en-US" sz="3200" b="1" dirty="0">
              <a:solidFill>
                <a:srgbClr val="00B0F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FA0E312-73EE-D742-8977-7908BB70A2F8}"/>
              </a:ext>
            </a:extLst>
          </p:cNvPr>
          <p:cNvSpPr txBox="1"/>
          <p:nvPr/>
        </p:nvSpPr>
        <p:spPr>
          <a:xfrm>
            <a:off x="5080212" y="3283245"/>
            <a:ext cx="27236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00B0F0"/>
                </a:solidFill>
              </a:rPr>
              <a:t>Execution</a:t>
            </a:r>
            <a:r>
              <a:rPr lang="zh-CN" altLang="en-US" sz="3200" b="1" dirty="0">
                <a:solidFill>
                  <a:srgbClr val="00B0F0"/>
                </a:solidFill>
              </a:rPr>
              <a:t> </a:t>
            </a:r>
            <a:r>
              <a:rPr lang="en-US" altLang="zh-CN" sz="3200" b="1" dirty="0">
                <a:solidFill>
                  <a:srgbClr val="00B0F0"/>
                </a:solidFill>
              </a:rPr>
              <a:t>time</a:t>
            </a:r>
            <a:endParaRPr lang="en-US" sz="3200" b="1" dirty="0">
              <a:solidFill>
                <a:srgbClr val="00B0F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 Placeholder 1">
                <a:extLst>
                  <a:ext uri="{FF2B5EF4-FFF2-40B4-BE49-F238E27FC236}">
                    <a16:creationId xmlns:a16="http://schemas.microsoft.com/office/drawing/2014/main" id="{4EF92146-DCEC-FE42-BBF5-8FD83948171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61973" y="5870196"/>
                <a:ext cx="2570458" cy="991998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Font typeface="Lucida Grande"/>
                  <a:buChar char="&gt;"/>
                  <a:defRPr sz="24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SzPct val="100000"/>
                  <a:buFont typeface="Lucida Grande"/>
                  <a:buChar char="&gt;"/>
                  <a:defRPr sz="18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16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Lucida Grande"/>
                  <a:buChar char="&gt;"/>
                  <a:defRPr sz="14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Lucida Grande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400" i="1" dirty="0" smtClean="0">
                          <a:solidFill>
                            <a:srgbClr val="4B2E83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altLang="zh-CN" sz="4400" i="1" dirty="0" smtClean="0">
                          <a:solidFill>
                            <a:srgbClr val="4B2E83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zh-CN" sz="4400" i="1" dirty="0" smtClean="0">
                              <a:solidFill>
                                <a:srgbClr val="4B2E8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4400" b="1" i="1" dirty="0" smtClean="0">
                              <a:solidFill>
                                <a:srgbClr val="4B2E83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  <m:sup>
                          <m:r>
                            <a:rPr lang="en-US" altLang="zh-CN" sz="4400" b="1" i="1" dirty="0" smtClean="0">
                              <a:solidFill>
                                <a:srgbClr val="4B2E83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altLang="zh-CN" sz="4400" i="1" dirty="0" smtClean="0">
                          <a:solidFill>
                            <a:srgbClr val="4B2E83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4400" dirty="0">
                  <a:solidFill>
                    <a:srgbClr val="4B2E83"/>
                  </a:solidFill>
                </a:endParaRPr>
              </a:p>
              <a:p>
                <a:pPr marL="0" indent="0">
                  <a:buFont typeface="Lucida Grande"/>
                  <a:buNone/>
                </a:pPr>
                <a:endParaRPr lang="en-US" sz="4400" dirty="0">
                  <a:solidFill>
                    <a:srgbClr val="4B2E83"/>
                  </a:solidFill>
                </a:endParaRPr>
              </a:p>
              <a:p>
                <a:pPr marL="0" indent="0">
                  <a:buFont typeface="Lucida Grande"/>
                  <a:buNone/>
                </a:pPr>
                <a:endParaRPr lang="en-US" sz="4400" dirty="0">
                  <a:solidFill>
                    <a:srgbClr val="4B2E83"/>
                  </a:solidFill>
                </a:endParaRPr>
              </a:p>
            </p:txBody>
          </p:sp>
        </mc:Choice>
        <mc:Fallback xmlns="">
          <p:sp>
            <p:nvSpPr>
              <p:cNvPr id="19" name="Text Placeholder 1">
                <a:extLst>
                  <a:ext uri="{FF2B5EF4-FFF2-40B4-BE49-F238E27FC236}">
                    <a16:creationId xmlns:a16="http://schemas.microsoft.com/office/drawing/2014/main" id="{4EF92146-DCEC-FE42-BBF5-8FD8394817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1973" y="5870196"/>
                <a:ext cx="2570458" cy="9919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005B7B36-8480-2444-8414-E799843E4AB8}"/>
              </a:ext>
            </a:extLst>
          </p:cNvPr>
          <p:cNvSpPr txBox="1"/>
          <p:nvPr/>
        </p:nvSpPr>
        <p:spPr>
          <a:xfrm>
            <a:off x="5080212" y="4206781"/>
            <a:ext cx="35629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00B0F0"/>
                </a:solidFill>
              </a:rPr>
              <a:t>Worst</a:t>
            </a:r>
            <a:r>
              <a:rPr lang="zh-CN" altLang="en-US" sz="3200" b="1" dirty="0">
                <a:solidFill>
                  <a:srgbClr val="00B0F0"/>
                </a:solidFill>
              </a:rPr>
              <a:t> </a:t>
            </a:r>
            <a:r>
              <a:rPr lang="en-US" altLang="zh-CN" sz="3200" b="1" dirty="0">
                <a:solidFill>
                  <a:srgbClr val="00B0F0"/>
                </a:solidFill>
              </a:rPr>
              <a:t>case</a:t>
            </a:r>
            <a:r>
              <a:rPr lang="zh-CN" altLang="en-US" sz="3200" b="1" dirty="0">
                <a:solidFill>
                  <a:srgbClr val="00B0F0"/>
                </a:solidFill>
              </a:rPr>
              <a:t> </a:t>
            </a:r>
            <a:r>
              <a:rPr lang="en-US" altLang="zh-CN" sz="3200" b="1" dirty="0">
                <a:solidFill>
                  <a:srgbClr val="00B0F0"/>
                </a:solidFill>
              </a:rPr>
              <a:t>scenario</a:t>
            </a:r>
            <a:endParaRPr lang="en-US" sz="32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714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4" grpId="0"/>
      <p:bldP spid="5" grpId="0"/>
      <p:bldP spid="6" grpId="0"/>
      <p:bldP spid="17" grpId="0"/>
      <p:bldP spid="18" grpId="0"/>
      <p:bldP spid="19" grpId="0"/>
      <p:bldP spid="20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773E6F8A-A0E0-9C47-9C83-617938E39A42}"/>
                  </a:ext>
                </a:extLst>
              </p:cNvPr>
              <p:cNvSpPr>
                <a:spLocks noGrp="1"/>
              </p:cNvSpPr>
              <p:nvPr>
                <p:ph type="body" sz="quarter" idx="11"/>
              </p:nvPr>
            </p:nvSpPr>
            <p:spPr>
              <a:xfrm>
                <a:off x="1447868" y="1603150"/>
                <a:ext cx="1748335" cy="991998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40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altLang="zh-CN" sz="4400" i="1" dirty="0" smtClean="0">
                          <a:solidFill>
                            <a:srgbClr val="4B2E83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4400" b="1" i="1" dirty="0" smtClean="0">
                          <a:solidFill>
                            <a:srgbClr val="4B2E83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altLang="zh-CN" sz="4400" i="1" dirty="0" smtClean="0">
                          <a:solidFill>
                            <a:srgbClr val="4B2E83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4400" dirty="0">
                  <a:solidFill>
                    <a:srgbClr val="4B2E83"/>
                  </a:solidFill>
                </a:endParaRPr>
              </a:p>
              <a:p>
                <a:pPr marL="0" indent="0">
                  <a:buNone/>
                </a:pPr>
                <a:endParaRPr lang="en-US" sz="4400" dirty="0">
                  <a:solidFill>
                    <a:srgbClr val="4B2E83"/>
                  </a:solidFill>
                </a:endParaRPr>
              </a:p>
              <a:p>
                <a:pPr marL="0" indent="0">
                  <a:buNone/>
                </a:pPr>
                <a:endParaRPr lang="en-US" sz="4400" dirty="0">
                  <a:solidFill>
                    <a:srgbClr val="4B2E83"/>
                  </a:solidFill>
                </a:endParaRPr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773E6F8A-A0E0-9C47-9C83-617938E39A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xfrm>
                <a:off x="1447868" y="1603150"/>
                <a:ext cx="1748335" cy="991998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1">
                <a:extLst>
                  <a:ext uri="{FF2B5EF4-FFF2-40B4-BE49-F238E27FC236}">
                    <a16:creationId xmlns:a16="http://schemas.microsoft.com/office/drawing/2014/main" id="{93D40C65-E8AE-A74B-AE3E-2E7E4DE9308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47868" y="2676045"/>
                <a:ext cx="1748335" cy="991998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Font typeface="Lucida Grande"/>
                  <a:buChar char="&gt;"/>
                  <a:defRPr sz="24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SzPct val="100000"/>
                  <a:buFont typeface="Lucida Grande"/>
                  <a:buChar char="&gt;"/>
                  <a:defRPr sz="18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16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Lucida Grande"/>
                  <a:buChar char="&gt;"/>
                  <a:defRPr sz="14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Lucida Grande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40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altLang="zh-CN" sz="4400" i="1" dirty="0" smtClean="0">
                          <a:solidFill>
                            <a:srgbClr val="4B2E83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4400" b="1" i="1" dirty="0" smtClean="0">
                          <a:solidFill>
                            <a:srgbClr val="4B2E83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altLang="zh-CN" sz="4400" i="1" dirty="0" smtClean="0">
                          <a:solidFill>
                            <a:srgbClr val="4B2E83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4400" dirty="0">
                  <a:solidFill>
                    <a:srgbClr val="4B2E83"/>
                  </a:solidFill>
                </a:endParaRPr>
              </a:p>
              <a:p>
                <a:pPr marL="0" indent="0">
                  <a:buFont typeface="Lucida Grande"/>
                  <a:buNone/>
                </a:pPr>
                <a:endParaRPr lang="en-US" sz="4400" dirty="0">
                  <a:solidFill>
                    <a:srgbClr val="4B2E83"/>
                  </a:solidFill>
                </a:endParaRPr>
              </a:p>
              <a:p>
                <a:pPr marL="0" indent="0">
                  <a:buFont typeface="Lucida Grande"/>
                  <a:buNone/>
                </a:pPr>
                <a:endParaRPr lang="en-US" sz="4400" dirty="0">
                  <a:solidFill>
                    <a:srgbClr val="4B2E83"/>
                  </a:solidFill>
                </a:endParaRPr>
              </a:p>
            </p:txBody>
          </p:sp>
        </mc:Choice>
        <mc:Fallback xmlns="">
          <p:sp>
            <p:nvSpPr>
              <p:cNvPr id="4" name="Text Placeholder 1">
                <a:extLst>
                  <a:ext uri="{FF2B5EF4-FFF2-40B4-BE49-F238E27FC236}">
                    <a16:creationId xmlns:a16="http://schemas.microsoft.com/office/drawing/2014/main" id="{93D40C65-E8AE-A74B-AE3E-2E7E4DE930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7868" y="2676045"/>
                <a:ext cx="1748335" cy="991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1">
                <a:extLst>
                  <a:ext uri="{FF2B5EF4-FFF2-40B4-BE49-F238E27FC236}">
                    <a16:creationId xmlns:a16="http://schemas.microsoft.com/office/drawing/2014/main" id="{672628EE-EB58-3C49-8F8E-C58B34E273E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65314" y="3747389"/>
                <a:ext cx="1748335" cy="991998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Font typeface="Lucida Grande"/>
                  <a:buChar char="&gt;"/>
                  <a:defRPr sz="24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SzPct val="100000"/>
                  <a:buFont typeface="Lucida Grande"/>
                  <a:buChar char="&gt;"/>
                  <a:defRPr sz="18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16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Lucida Grande"/>
                  <a:buChar char="&gt;"/>
                  <a:defRPr sz="14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Lucida Grande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40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altLang="zh-CN" sz="4400" i="1" dirty="0" smtClean="0">
                          <a:solidFill>
                            <a:srgbClr val="4B2E83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4400" b="1" i="1" dirty="0" smtClean="0">
                          <a:solidFill>
                            <a:srgbClr val="4B2E83"/>
                          </a:solidFill>
                          <a:latin typeface="Cambria Math" panose="02040503050406030204" pitchFamily="18" charset="0"/>
                        </a:rPr>
                        <m:t>𝒍𝒈𝒏</m:t>
                      </m:r>
                      <m:r>
                        <a:rPr lang="en-US" altLang="zh-CN" sz="4400" i="1" dirty="0" smtClean="0">
                          <a:solidFill>
                            <a:srgbClr val="4B2E83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4400" dirty="0">
                  <a:solidFill>
                    <a:srgbClr val="4B2E83"/>
                  </a:solidFill>
                </a:endParaRPr>
              </a:p>
              <a:p>
                <a:pPr marL="0" indent="0">
                  <a:buFont typeface="Lucida Grande"/>
                  <a:buNone/>
                </a:pPr>
                <a:endParaRPr lang="en-US" sz="4400" dirty="0">
                  <a:solidFill>
                    <a:srgbClr val="4B2E83"/>
                  </a:solidFill>
                </a:endParaRPr>
              </a:p>
              <a:p>
                <a:pPr marL="0" indent="0">
                  <a:buFont typeface="Lucida Grande"/>
                  <a:buNone/>
                </a:pPr>
                <a:endParaRPr lang="en-US" sz="4400" dirty="0">
                  <a:solidFill>
                    <a:srgbClr val="4B2E83"/>
                  </a:solidFill>
                </a:endParaRPr>
              </a:p>
            </p:txBody>
          </p:sp>
        </mc:Choice>
        <mc:Fallback xmlns="">
          <p:sp>
            <p:nvSpPr>
              <p:cNvPr id="5" name="Text Placeholder 1">
                <a:extLst>
                  <a:ext uri="{FF2B5EF4-FFF2-40B4-BE49-F238E27FC236}">
                    <a16:creationId xmlns:a16="http://schemas.microsoft.com/office/drawing/2014/main" id="{672628EE-EB58-3C49-8F8E-C58B34E273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5314" y="3747389"/>
                <a:ext cx="1748335" cy="991998"/>
              </a:xfrm>
              <a:prstGeom prst="rect">
                <a:avLst/>
              </a:prstGeom>
              <a:blipFill>
                <a:blip r:embed="rId4"/>
                <a:stretch>
                  <a:fillRect l="-5755" r="-223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Placeholder 1">
                <a:extLst>
                  <a:ext uri="{FF2B5EF4-FFF2-40B4-BE49-F238E27FC236}">
                    <a16:creationId xmlns:a16="http://schemas.microsoft.com/office/drawing/2014/main" id="{96F2B26F-1874-6B4B-AEAA-69FE7E839E2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47868" y="4821835"/>
                <a:ext cx="2570458" cy="991998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Font typeface="Lucida Grande"/>
                  <a:buChar char="&gt;"/>
                  <a:defRPr sz="24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SzPct val="100000"/>
                  <a:buFont typeface="Lucida Grande"/>
                  <a:buChar char="&gt;"/>
                  <a:defRPr sz="18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16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Lucida Grande"/>
                  <a:buChar char="&gt;"/>
                  <a:defRPr sz="14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Lucida Grande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40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altLang="zh-CN" sz="4400" i="1" dirty="0" smtClean="0">
                          <a:solidFill>
                            <a:srgbClr val="4B2E83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4400" b="1" i="1" dirty="0" smtClean="0">
                          <a:solidFill>
                            <a:srgbClr val="4B2E83"/>
                          </a:solidFill>
                          <a:latin typeface="Cambria Math" panose="02040503050406030204" pitchFamily="18" charset="0"/>
                        </a:rPr>
                        <m:t>𝒏𝒍𝒈𝒏</m:t>
                      </m:r>
                      <m:r>
                        <a:rPr lang="en-US" altLang="zh-CN" sz="4400" i="1" dirty="0" smtClean="0">
                          <a:solidFill>
                            <a:srgbClr val="4B2E83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4400" dirty="0">
                  <a:solidFill>
                    <a:srgbClr val="4B2E83"/>
                  </a:solidFill>
                </a:endParaRPr>
              </a:p>
              <a:p>
                <a:pPr marL="0" indent="0">
                  <a:buFont typeface="Lucida Grande"/>
                  <a:buNone/>
                </a:pPr>
                <a:endParaRPr lang="en-US" sz="4400" dirty="0">
                  <a:solidFill>
                    <a:srgbClr val="4B2E83"/>
                  </a:solidFill>
                </a:endParaRPr>
              </a:p>
              <a:p>
                <a:pPr marL="0" indent="0">
                  <a:buFont typeface="Lucida Grande"/>
                  <a:buNone/>
                </a:pPr>
                <a:endParaRPr lang="en-US" sz="4400" dirty="0">
                  <a:solidFill>
                    <a:srgbClr val="4B2E83"/>
                  </a:solidFill>
                </a:endParaRPr>
              </a:p>
            </p:txBody>
          </p:sp>
        </mc:Choice>
        <mc:Fallback xmlns="">
          <p:sp>
            <p:nvSpPr>
              <p:cNvPr id="6" name="Text Placeholder 1">
                <a:extLst>
                  <a:ext uri="{FF2B5EF4-FFF2-40B4-BE49-F238E27FC236}">
                    <a16:creationId xmlns:a16="http://schemas.microsoft.com/office/drawing/2014/main" id="{96F2B26F-1874-6B4B-AEAA-69FE7E839E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7868" y="4821835"/>
                <a:ext cx="2570458" cy="991998"/>
              </a:xfrm>
              <a:prstGeom prst="rect">
                <a:avLst/>
              </a:prstGeom>
              <a:blipFill>
                <a:blip r:embed="rId5"/>
                <a:stretch>
                  <a:fillRect r="-24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17EE7032-085B-4B4A-8FD6-4F38A3344D9F}"/>
              </a:ext>
            </a:extLst>
          </p:cNvPr>
          <p:cNvSpPr txBox="1"/>
          <p:nvPr/>
        </p:nvSpPr>
        <p:spPr>
          <a:xfrm>
            <a:off x="4918334" y="3360427"/>
            <a:ext cx="30303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>
                <a:solidFill>
                  <a:srgbClr val="00B050"/>
                </a:solidFill>
              </a:rPr>
              <a:t>“O” read as “order of”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 Placeholder 1">
                <a:extLst>
                  <a:ext uri="{FF2B5EF4-FFF2-40B4-BE49-F238E27FC236}">
                    <a16:creationId xmlns:a16="http://schemas.microsoft.com/office/drawing/2014/main" id="{0E09C657-6744-5949-871A-8476DCDD0CA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54252" y="5824778"/>
                <a:ext cx="2570458" cy="991998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Font typeface="Lucida Grande"/>
                  <a:buChar char="&gt;"/>
                  <a:defRPr sz="24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SzPct val="100000"/>
                  <a:buFont typeface="Lucida Grande"/>
                  <a:buChar char="&gt;"/>
                  <a:defRPr sz="18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16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Lucida Grande"/>
                  <a:buChar char="&gt;"/>
                  <a:defRPr sz="14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Lucida Grande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400" i="1" dirty="0" smtClean="0">
                          <a:solidFill>
                            <a:srgbClr val="4CAD5B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altLang="zh-CN" sz="4400" i="1" dirty="0" smtClean="0">
                          <a:solidFill>
                            <a:srgbClr val="4B2E83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zh-CN" sz="4400" i="1" dirty="0" smtClean="0">
                              <a:solidFill>
                                <a:srgbClr val="4B2E8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4400" b="1" i="1" dirty="0" smtClean="0">
                              <a:solidFill>
                                <a:srgbClr val="4B2E83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  <m:sup>
                          <m:r>
                            <a:rPr lang="en-US" altLang="zh-CN" sz="4400" b="1" i="1" dirty="0" smtClean="0">
                              <a:solidFill>
                                <a:srgbClr val="4B2E83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altLang="zh-CN" sz="4400" i="1" dirty="0" smtClean="0">
                          <a:solidFill>
                            <a:srgbClr val="4B2E83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4400" dirty="0">
                  <a:solidFill>
                    <a:srgbClr val="4B2E83"/>
                  </a:solidFill>
                </a:endParaRPr>
              </a:p>
              <a:p>
                <a:pPr marL="0" indent="0">
                  <a:buFont typeface="Lucida Grande"/>
                  <a:buNone/>
                </a:pPr>
                <a:endParaRPr lang="en-US" sz="4400" dirty="0">
                  <a:solidFill>
                    <a:srgbClr val="4B2E83"/>
                  </a:solidFill>
                </a:endParaRPr>
              </a:p>
              <a:p>
                <a:pPr marL="0" indent="0">
                  <a:buFont typeface="Lucida Grande"/>
                  <a:buNone/>
                </a:pPr>
                <a:endParaRPr lang="en-US" sz="4400" dirty="0">
                  <a:solidFill>
                    <a:srgbClr val="4B2E83"/>
                  </a:solidFill>
                </a:endParaRPr>
              </a:p>
            </p:txBody>
          </p:sp>
        </mc:Choice>
        <mc:Fallback xmlns="">
          <p:sp>
            <p:nvSpPr>
              <p:cNvPr id="8" name="Text Placeholder 1">
                <a:extLst>
                  <a:ext uri="{FF2B5EF4-FFF2-40B4-BE49-F238E27FC236}">
                    <a16:creationId xmlns:a16="http://schemas.microsoft.com/office/drawing/2014/main" id="{0E09C657-6744-5949-871A-8476DCDD0C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252" y="5824778"/>
                <a:ext cx="2570458" cy="991998"/>
              </a:xfrm>
              <a:prstGeom prst="rect">
                <a:avLst/>
              </a:prstGeom>
              <a:blipFill>
                <a:blip r:embed="rId6"/>
                <a:stretch>
                  <a:fillRect b="-12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9552210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773E6F8A-A0E0-9C47-9C83-617938E39A42}"/>
                  </a:ext>
                </a:extLst>
              </p:cNvPr>
              <p:cNvSpPr>
                <a:spLocks noGrp="1"/>
              </p:cNvSpPr>
              <p:nvPr>
                <p:ph type="body" sz="quarter" idx="11"/>
              </p:nvPr>
            </p:nvSpPr>
            <p:spPr>
              <a:xfrm>
                <a:off x="1330422" y="1670262"/>
                <a:ext cx="1748335" cy="991998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400" i="1" dirty="0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altLang="zh-CN" sz="440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4400" b="1" i="1" dirty="0" smtClean="0">
                          <a:solidFill>
                            <a:srgbClr val="E18344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altLang="zh-CN" sz="440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4400" dirty="0"/>
              </a:p>
              <a:p>
                <a:pPr marL="0" indent="0">
                  <a:buNone/>
                </a:pPr>
                <a:endParaRPr lang="en-US" sz="4400" dirty="0"/>
              </a:p>
              <a:p>
                <a:pPr marL="0" indent="0">
                  <a:buNone/>
                </a:pPr>
                <a:endParaRPr lang="en-US" sz="4400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773E6F8A-A0E0-9C47-9C83-617938E39A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xfrm>
                <a:off x="1330422" y="1670262"/>
                <a:ext cx="1748335" cy="991998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1">
                <a:extLst>
                  <a:ext uri="{FF2B5EF4-FFF2-40B4-BE49-F238E27FC236}">
                    <a16:creationId xmlns:a16="http://schemas.microsoft.com/office/drawing/2014/main" id="{93D40C65-E8AE-A74B-AE3E-2E7E4DE9308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30422" y="2743157"/>
                <a:ext cx="1748335" cy="991998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Font typeface="Lucida Grande"/>
                  <a:buChar char="&gt;"/>
                  <a:defRPr sz="24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SzPct val="100000"/>
                  <a:buFont typeface="Lucida Grande"/>
                  <a:buChar char="&gt;"/>
                  <a:defRPr sz="18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16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Lucida Grande"/>
                  <a:buChar char="&gt;"/>
                  <a:defRPr sz="14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Lucida Grande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400" i="1" dirty="0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altLang="zh-CN" sz="440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4400" b="1" i="1" dirty="0" smtClean="0">
                          <a:solidFill>
                            <a:srgbClr val="E18344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altLang="zh-CN" sz="440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4400" dirty="0"/>
              </a:p>
              <a:p>
                <a:pPr marL="0" indent="0">
                  <a:buFont typeface="Lucida Grande"/>
                  <a:buNone/>
                </a:pPr>
                <a:endParaRPr lang="en-US" sz="4400" dirty="0"/>
              </a:p>
              <a:p>
                <a:pPr marL="0" indent="0">
                  <a:buFont typeface="Lucida Grande"/>
                  <a:buNone/>
                </a:pPr>
                <a:endParaRPr lang="en-US" sz="4400" dirty="0"/>
              </a:p>
            </p:txBody>
          </p:sp>
        </mc:Choice>
        <mc:Fallback xmlns="">
          <p:sp>
            <p:nvSpPr>
              <p:cNvPr id="4" name="Text Placeholder 1">
                <a:extLst>
                  <a:ext uri="{FF2B5EF4-FFF2-40B4-BE49-F238E27FC236}">
                    <a16:creationId xmlns:a16="http://schemas.microsoft.com/office/drawing/2014/main" id="{93D40C65-E8AE-A74B-AE3E-2E7E4DE930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0422" y="2743157"/>
                <a:ext cx="1748335" cy="991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1">
                <a:extLst>
                  <a:ext uri="{FF2B5EF4-FFF2-40B4-BE49-F238E27FC236}">
                    <a16:creationId xmlns:a16="http://schemas.microsoft.com/office/drawing/2014/main" id="{672628EE-EB58-3C49-8F8E-C58B34E273E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47868" y="3814501"/>
                <a:ext cx="1748335" cy="991998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Font typeface="Lucida Grande"/>
                  <a:buChar char="&gt;"/>
                  <a:defRPr sz="24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SzPct val="100000"/>
                  <a:buFont typeface="Lucida Grande"/>
                  <a:buChar char="&gt;"/>
                  <a:defRPr sz="18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16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Lucida Grande"/>
                  <a:buChar char="&gt;"/>
                  <a:defRPr sz="14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Lucida Grande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400" i="1" dirty="0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altLang="zh-CN" sz="440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4400" b="1" i="1" dirty="0" smtClean="0">
                          <a:solidFill>
                            <a:srgbClr val="E18344"/>
                          </a:solidFill>
                          <a:latin typeface="Cambria Math" panose="02040503050406030204" pitchFamily="18" charset="0"/>
                        </a:rPr>
                        <m:t>𝒍𝒈𝒏</m:t>
                      </m:r>
                      <m:r>
                        <a:rPr lang="en-US" altLang="zh-CN" sz="440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4400" dirty="0"/>
              </a:p>
              <a:p>
                <a:pPr marL="0" indent="0">
                  <a:buFont typeface="Lucida Grande"/>
                  <a:buNone/>
                </a:pPr>
                <a:endParaRPr lang="en-US" sz="4400" dirty="0"/>
              </a:p>
              <a:p>
                <a:pPr marL="0" indent="0">
                  <a:buFont typeface="Lucida Grande"/>
                  <a:buNone/>
                </a:pPr>
                <a:endParaRPr lang="en-US" sz="4400" dirty="0"/>
              </a:p>
            </p:txBody>
          </p:sp>
        </mc:Choice>
        <mc:Fallback xmlns="">
          <p:sp>
            <p:nvSpPr>
              <p:cNvPr id="5" name="Text Placeholder 1">
                <a:extLst>
                  <a:ext uri="{FF2B5EF4-FFF2-40B4-BE49-F238E27FC236}">
                    <a16:creationId xmlns:a16="http://schemas.microsoft.com/office/drawing/2014/main" id="{672628EE-EB58-3C49-8F8E-C58B34E273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7868" y="3814501"/>
                <a:ext cx="1748335" cy="991998"/>
              </a:xfrm>
              <a:prstGeom prst="rect">
                <a:avLst/>
              </a:prstGeom>
              <a:blipFill>
                <a:blip r:embed="rId4"/>
                <a:stretch>
                  <a:fillRect l="-5797" r="-231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Placeholder 1">
                <a:extLst>
                  <a:ext uri="{FF2B5EF4-FFF2-40B4-BE49-F238E27FC236}">
                    <a16:creationId xmlns:a16="http://schemas.microsoft.com/office/drawing/2014/main" id="{96F2B26F-1874-6B4B-AEAA-69FE7E839E2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30422" y="4888947"/>
                <a:ext cx="2570458" cy="991998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Font typeface="Lucida Grande"/>
                  <a:buChar char="&gt;"/>
                  <a:defRPr sz="24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SzPct val="100000"/>
                  <a:buFont typeface="Lucida Grande"/>
                  <a:buChar char="&gt;"/>
                  <a:defRPr sz="18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16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Lucida Grande"/>
                  <a:buChar char="&gt;"/>
                  <a:defRPr sz="14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Lucida Grande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400" i="1" dirty="0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altLang="zh-CN" sz="440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4400" b="1" i="1" dirty="0" smtClean="0">
                          <a:solidFill>
                            <a:srgbClr val="E18344"/>
                          </a:solidFill>
                          <a:latin typeface="Cambria Math" panose="02040503050406030204" pitchFamily="18" charset="0"/>
                        </a:rPr>
                        <m:t>𝒏𝒍𝒈𝒏</m:t>
                      </m:r>
                      <m:r>
                        <a:rPr lang="en-US" altLang="zh-CN" sz="440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4400" dirty="0"/>
              </a:p>
              <a:p>
                <a:pPr marL="0" indent="0">
                  <a:buFont typeface="Lucida Grande"/>
                  <a:buNone/>
                </a:pPr>
                <a:endParaRPr lang="en-US" sz="4400" dirty="0"/>
              </a:p>
              <a:p>
                <a:pPr marL="0" indent="0">
                  <a:buFont typeface="Lucida Grande"/>
                  <a:buNone/>
                </a:pPr>
                <a:endParaRPr lang="en-US" sz="4400" dirty="0"/>
              </a:p>
            </p:txBody>
          </p:sp>
        </mc:Choice>
        <mc:Fallback xmlns="">
          <p:sp>
            <p:nvSpPr>
              <p:cNvPr id="6" name="Text Placeholder 1">
                <a:extLst>
                  <a:ext uri="{FF2B5EF4-FFF2-40B4-BE49-F238E27FC236}">
                    <a16:creationId xmlns:a16="http://schemas.microsoft.com/office/drawing/2014/main" id="{96F2B26F-1874-6B4B-AEAA-69FE7E839E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0422" y="4888947"/>
                <a:ext cx="2570458" cy="991998"/>
              </a:xfrm>
              <a:prstGeom prst="rect">
                <a:avLst/>
              </a:prstGeom>
              <a:blipFill>
                <a:blip r:embed="rId5"/>
                <a:stretch>
                  <a:fillRect r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4A2933C-F506-FC4B-A15E-DCA03318DD5E}"/>
                  </a:ext>
                </a:extLst>
              </p:cNvPr>
              <p:cNvSpPr txBox="1"/>
              <p:nvPr/>
            </p:nvSpPr>
            <p:spPr>
              <a:xfrm>
                <a:off x="4001090" y="1838935"/>
                <a:ext cx="4128310" cy="90422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400" b="1" i="1" dirty="0">
                    <a:solidFill>
                      <a:srgbClr val="E18344"/>
                    </a:solidFill>
                  </a:rPr>
                  <a:t>Speed</a:t>
                </a:r>
                <a:r>
                  <a:rPr lang="zh-CN" altLang="en-US" sz="2400" b="1" i="1" dirty="0">
                    <a:solidFill>
                      <a:srgbClr val="E18344"/>
                    </a:solidFill>
                  </a:rPr>
                  <a:t> </a:t>
                </a:r>
                <a:r>
                  <a:rPr lang="en-US" altLang="zh-CN" sz="2400" b="1" i="1" dirty="0">
                    <a:solidFill>
                      <a:srgbClr val="E18344"/>
                    </a:solidFill>
                  </a:rPr>
                  <a:t>of</a:t>
                </a:r>
                <a:r>
                  <a:rPr lang="zh-CN" altLang="en-US" sz="2400" b="1" i="1" dirty="0">
                    <a:solidFill>
                      <a:srgbClr val="E18344"/>
                    </a:solidFill>
                  </a:rPr>
                  <a:t> </a:t>
                </a:r>
                <a:r>
                  <a:rPr lang="en-US" altLang="zh-CN" sz="2400" b="1" i="1" dirty="0">
                    <a:solidFill>
                      <a:srgbClr val="E18344"/>
                    </a:solidFill>
                  </a:rPr>
                  <a:t>increase</a:t>
                </a:r>
                <a:r>
                  <a:rPr lang="zh-CN" altLang="en-US" sz="2400" b="1" i="1" dirty="0">
                    <a:solidFill>
                      <a:srgbClr val="E18344"/>
                    </a:solidFill>
                  </a:rPr>
                  <a:t> </a:t>
                </a:r>
                <a:r>
                  <a:rPr lang="en-US" altLang="zh-CN" sz="2400" b="1" i="1" dirty="0">
                    <a:solidFill>
                      <a:srgbClr val="E18344"/>
                    </a:solidFill>
                  </a:rPr>
                  <a:t>as</a:t>
                </a:r>
                <a:r>
                  <a:rPr lang="zh-CN" altLang="en-US" sz="2400" b="1" i="1" dirty="0">
                    <a:solidFill>
                      <a:srgbClr val="E18344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5400" b="1" i="1" dirty="0" smtClean="0">
                        <a:solidFill>
                          <a:srgbClr val="E18344"/>
                        </a:solidFill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zh-CN" altLang="en-US" sz="2400" b="1" i="1" dirty="0">
                    <a:solidFill>
                      <a:srgbClr val="E18344"/>
                    </a:solidFill>
                  </a:rPr>
                  <a:t> </a:t>
                </a:r>
                <a:r>
                  <a:rPr lang="en-US" altLang="zh-CN" sz="2400" b="1" i="1" dirty="0">
                    <a:solidFill>
                      <a:srgbClr val="E18344"/>
                    </a:solidFill>
                  </a:rPr>
                  <a:t>grows</a:t>
                </a:r>
                <a:endParaRPr lang="en-US" sz="2400" b="1" i="1" dirty="0">
                  <a:solidFill>
                    <a:srgbClr val="E18344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4A2933C-F506-FC4B-A15E-DCA03318DD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1090" y="1838935"/>
                <a:ext cx="4128310" cy="904222"/>
              </a:xfrm>
              <a:prstGeom prst="rect">
                <a:avLst/>
              </a:prstGeom>
              <a:blipFill>
                <a:blip r:embed="rId6"/>
                <a:stretch>
                  <a:fillRect l="-2141" r="-1223" b="-54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 Placeholder 1">
                <a:extLst>
                  <a:ext uri="{FF2B5EF4-FFF2-40B4-BE49-F238E27FC236}">
                    <a16:creationId xmlns:a16="http://schemas.microsoft.com/office/drawing/2014/main" id="{BBB16C73-D8DB-B545-9652-2CC30D48EDA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61973" y="5870196"/>
                <a:ext cx="2570458" cy="991998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Font typeface="Lucida Grande"/>
                  <a:buChar char="&gt;"/>
                  <a:defRPr sz="24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SzPct val="100000"/>
                  <a:buFont typeface="Lucida Grande"/>
                  <a:buChar char="&gt;"/>
                  <a:defRPr sz="18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16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Lucida Grande"/>
                  <a:buChar char="&gt;"/>
                  <a:defRPr sz="14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Lucida Grande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400" i="1" dirty="0" smtClean="0">
                          <a:solidFill>
                            <a:srgbClr val="4B2E83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altLang="zh-CN" sz="4400" i="1" dirty="0" smtClean="0">
                          <a:solidFill>
                            <a:srgbClr val="4B2E83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zh-CN" sz="4400" i="1" dirty="0" smtClean="0">
                              <a:solidFill>
                                <a:srgbClr val="E1834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4400" b="1" i="1" dirty="0" smtClean="0">
                              <a:solidFill>
                                <a:srgbClr val="E18344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  <m:sup>
                          <m:r>
                            <a:rPr lang="en-US" altLang="zh-CN" sz="4400" b="1" i="1" dirty="0" smtClean="0">
                              <a:solidFill>
                                <a:srgbClr val="E18344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altLang="zh-CN" sz="4400" i="1" dirty="0" smtClean="0">
                          <a:solidFill>
                            <a:srgbClr val="4B2E83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4400" dirty="0">
                  <a:solidFill>
                    <a:srgbClr val="4B2E83"/>
                  </a:solidFill>
                </a:endParaRPr>
              </a:p>
              <a:p>
                <a:pPr marL="0" indent="0">
                  <a:buFont typeface="Lucida Grande"/>
                  <a:buNone/>
                </a:pPr>
                <a:endParaRPr lang="en-US" sz="4400" dirty="0">
                  <a:solidFill>
                    <a:srgbClr val="4B2E83"/>
                  </a:solidFill>
                </a:endParaRPr>
              </a:p>
              <a:p>
                <a:pPr marL="0" indent="0">
                  <a:buFont typeface="Lucida Grande"/>
                  <a:buNone/>
                </a:pPr>
                <a:endParaRPr lang="en-US" sz="4400" dirty="0">
                  <a:solidFill>
                    <a:srgbClr val="4B2E83"/>
                  </a:solidFill>
                </a:endParaRPr>
              </a:p>
            </p:txBody>
          </p:sp>
        </mc:Choice>
        <mc:Fallback xmlns="">
          <p:sp>
            <p:nvSpPr>
              <p:cNvPr id="16" name="Text Placeholder 1">
                <a:extLst>
                  <a:ext uri="{FF2B5EF4-FFF2-40B4-BE49-F238E27FC236}">
                    <a16:creationId xmlns:a16="http://schemas.microsoft.com/office/drawing/2014/main" id="{BBB16C73-D8DB-B545-9652-2CC30D48ED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1973" y="5870196"/>
                <a:ext cx="2570458" cy="99199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16">
            <a:extLst>
              <a:ext uri="{FF2B5EF4-FFF2-40B4-BE49-F238E27FC236}">
                <a16:creationId xmlns:a16="http://schemas.microsoft.com/office/drawing/2014/main" id="{C1F2E190-038C-284E-B3FB-21F7706444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67979" y="3204594"/>
            <a:ext cx="3878693" cy="28218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12764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773E6F8A-A0E0-9C47-9C83-617938E39A42}"/>
                  </a:ext>
                </a:extLst>
              </p:cNvPr>
              <p:cNvSpPr>
                <a:spLocks noGrp="1"/>
              </p:cNvSpPr>
              <p:nvPr>
                <p:ph type="body" sz="quarter" idx="11"/>
              </p:nvPr>
            </p:nvSpPr>
            <p:spPr>
              <a:xfrm>
                <a:off x="1330422" y="1670262"/>
                <a:ext cx="1748335" cy="991998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400" i="1" dirty="0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altLang="zh-CN" sz="440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4400" b="1" i="1" dirty="0" smtClean="0">
                          <a:solidFill>
                            <a:srgbClr val="E18344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altLang="zh-CN" sz="440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4400" dirty="0"/>
              </a:p>
              <a:p>
                <a:pPr marL="0" indent="0">
                  <a:buNone/>
                </a:pPr>
                <a:endParaRPr lang="en-US" sz="4400" dirty="0"/>
              </a:p>
              <a:p>
                <a:pPr marL="0" indent="0">
                  <a:buNone/>
                </a:pPr>
                <a:endParaRPr lang="en-US" sz="4400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773E6F8A-A0E0-9C47-9C83-617938E39A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xfrm>
                <a:off x="1330422" y="1670262"/>
                <a:ext cx="1748335" cy="991998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1">
                <a:extLst>
                  <a:ext uri="{FF2B5EF4-FFF2-40B4-BE49-F238E27FC236}">
                    <a16:creationId xmlns:a16="http://schemas.microsoft.com/office/drawing/2014/main" id="{93D40C65-E8AE-A74B-AE3E-2E7E4DE9308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30422" y="2743157"/>
                <a:ext cx="1748335" cy="991998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Font typeface="Lucida Grande"/>
                  <a:buChar char="&gt;"/>
                  <a:defRPr sz="24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SzPct val="100000"/>
                  <a:buFont typeface="Lucida Grande"/>
                  <a:buChar char="&gt;"/>
                  <a:defRPr sz="18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16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Lucida Grande"/>
                  <a:buChar char="&gt;"/>
                  <a:defRPr sz="14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Lucida Grande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400" i="1" dirty="0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altLang="zh-CN" sz="440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4400" b="1" i="1" dirty="0" smtClean="0">
                          <a:solidFill>
                            <a:srgbClr val="E18344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altLang="zh-CN" sz="440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4400" dirty="0"/>
              </a:p>
              <a:p>
                <a:pPr marL="0" indent="0">
                  <a:buFont typeface="Lucida Grande"/>
                  <a:buNone/>
                </a:pPr>
                <a:endParaRPr lang="en-US" sz="4400" dirty="0"/>
              </a:p>
              <a:p>
                <a:pPr marL="0" indent="0">
                  <a:buFont typeface="Lucida Grande"/>
                  <a:buNone/>
                </a:pPr>
                <a:endParaRPr lang="en-US" sz="4400" dirty="0"/>
              </a:p>
            </p:txBody>
          </p:sp>
        </mc:Choice>
        <mc:Fallback xmlns="">
          <p:sp>
            <p:nvSpPr>
              <p:cNvPr id="4" name="Text Placeholder 1">
                <a:extLst>
                  <a:ext uri="{FF2B5EF4-FFF2-40B4-BE49-F238E27FC236}">
                    <a16:creationId xmlns:a16="http://schemas.microsoft.com/office/drawing/2014/main" id="{93D40C65-E8AE-A74B-AE3E-2E7E4DE930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0422" y="2743157"/>
                <a:ext cx="1748335" cy="991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1">
                <a:extLst>
                  <a:ext uri="{FF2B5EF4-FFF2-40B4-BE49-F238E27FC236}">
                    <a16:creationId xmlns:a16="http://schemas.microsoft.com/office/drawing/2014/main" id="{672628EE-EB58-3C49-8F8E-C58B34E273E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47868" y="3814501"/>
                <a:ext cx="1748335" cy="991998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Font typeface="Lucida Grande"/>
                  <a:buChar char="&gt;"/>
                  <a:defRPr sz="24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SzPct val="100000"/>
                  <a:buFont typeface="Lucida Grande"/>
                  <a:buChar char="&gt;"/>
                  <a:defRPr sz="18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16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Lucida Grande"/>
                  <a:buChar char="&gt;"/>
                  <a:defRPr sz="14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Lucida Grande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400" i="1" dirty="0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altLang="zh-CN" sz="440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4400" b="1" i="1" dirty="0" smtClean="0">
                          <a:solidFill>
                            <a:srgbClr val="E18344"/>
                          </a:solidFill>
                          <a:latin typeface="Cambria Math" panose="02040503050406030204" pitchFamily="18" charset="0"/>
                        </a:rPr>
                        <m:t>𝒍𝒈𝒏</m:t>
                      </m:r>
                      <m:r>
                        <a:rPr lang="en-US" altLang="zh-CN" sz="440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4400" dirty="0"/>
              </a:p>
              <a:p>
                <a:pPr marL="0" indent="0">
                  <a:buFont typeface="Lucida Grande"/>
                  <a:buNone/>
                </a:pPr>
                <a:endParaRPr lang="en-US" sz="4400" dirty="0"/>
              </a:p>
              <a:p>
                <a:pPr marL="0" indent="0">
                  <a:buFont typeface="Lucida Grande"/>
                  <a:buNone/>
                </a:pPr>
                <a:endParaRPr lang="en-US" sz="4400" dirty="0"/>
              </a:p>
            </p:txBody>
          </p:sp>
        </mc:Choice>
        <mc:Fallback xmlns="">
          <p:sp>
            <p:nvSpPr>
              <p:cNvPr id="5" name="Text Placeholder 1">
                <a:extLst>
                  <a:ext uri="{FF2B5EF4-FFF2-40B4-BE49-F238E27FC236}">
                    <a16:creationId xmlns:a16="http://schemas.microsoft.com/office/drawing/2014/main" id="{672628EE-EB58-3C49-8F8E-C58B34E273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7868" y="3814501"/>
                <a:ext cx="1748335" cy="991998"/>
              </a:xfrm>
              <a:prstGeom prst="rect">
                <a:avLst/>
              </a:prstGeom>
              <a:blipFill>
                <a:blip r:embed="rId4"/>
                <a:stretch>
                  <a:fillRect l="-5797" r="-231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Placeholder 1">
                <a:extLst>
                  <a:ext uri="{FF2B5EF4-FFF2-40B4-BE49-F238E27FC236}">
                    <a16:creationId xmlns:a16="http://schemas.microsoft.com/office/drawing/2014/main" id="{96F2B26F-1874-6B4B-AEAA-69FE7E839E2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30422" y="4888947"/>
                <a:ext cx="2570458" cy="991998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Font typeface="Lucida Grande"/>
                  <a:buChar char="&gt;"/>
                  <a:defRPr sz="24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SzPct val="100000"/>
                  <a:buFont typeface="Lucida Grande"/>
                  <a:buChar char="&gt;"/>
                  <a:defRPr sz="18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16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Lucida Grande"/>
                  <a:buChar char="&gt;"/>
                  <a:defRPr sz="14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Lucida Grande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400" i="1" dirty="0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altLang="zh-CN" sz="440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4400" b="1" i="1" dirty="0" smtClean="0">
                          <a:solidFill>
                            <a:srgbClr val="E18344"/>
                          </a:solidFill>
                          <a:latin typeface="Cambria Math" panose="02040503050406030204" pitchFamily="18" charset="0"/>
                        </a:rPr>
                        <m:t>𝒏𝒍𝒈𝒏</m:t>
                      </m:r>
                      <m:r>
                        <a:rPr lang="en-US" altLang="zh-CN" sz="440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4400" dirty="0"/>
              </a:p>
              <a:p>
                <a:pPr marL="0" indent="0">
                  <a:buFont typeface="Lucida Grande"/>
                  <a:buNone/>
                </a:pPr>
                <a:endParaRPr lang="en-US" sz="4400" dirty="0"/>
              </a:p>
              <a:p>
                <a:pPr marL="0" indent="0">
                  <a:buFont typeface="Lucida Grande"/>
                  <a:buNone/>
                </a:pPr>
                <a:endParaRPr lang="en-US" sz="4400" dirty="0"/>
              </a:p>
            </p:txBody>
          </p:sp>
        </mc:Choice>
        <mc:Fallback xmlns="">
          <p:sp>
            <p:nvSpPr>
              <p:cNvPr id="6" name="Text Placeholder 1">
                <a:extLst>
                  <a:ext uri="{FF2B5EF4-FFF2-40B4-BE49-F238E27FC236}">
                    <a16:creationId xmlns:a16="http://schemas.microsoft.com/office/drawing/2014/main" id="{96F2B26F-1874-6B4B-AEAA-69FE7E839E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0422" y="4888947"/>
                <a:ext cx="2570458" cy="991998"/>
              </a:xfrm>
              <a:prstGeom prst="rect">
                <a:avLst/>
              </a:prstGeom>
              <a:blipFill>
                <a:blip r:embed="rId5"/>
                <a:stretch>
                  <a:fillRect r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4A2933C-F506-FC4B-A15E-DCA03318DD5E}"/>
                  </a:ext>
                </a:extLst>
              </p:cNvPr>
              <p:cNvSpPr txBox="1"/>
              <p:nvPr/>
            </p:nvSpPr>
            <p:spPr>
              <a:xfrm>
                <a:off x="4001090" y="1838935"/>
                <a:ext cx="4128310" cy="90422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400" b="1" i="1" dirty="0">
                    <a:solidFill>
                      <a:srgbClr val="E18344"/>
                    </a:solidFill>
                  </a:rPr>
                  <a:t>Speed</a:t>
                </a:r>
                <a:r>
                  <a:rPr lang="zh-CN" altLang="en-US" sz="2400" b="1" i="1" dirty="0">
                    <a:solidFill>
                      <a:srgbClr val="E18344"/>
                    </a:solidFill>
                  </a:rPr>
                  <a:t> </a:t>
                </a:r>
                <a:r>
                  <a:rPr lang="en-US" altLang="zh-CN" sz="2400" b="1" i="1" dirty="0">
                    <a:solidFill>
                      <a:srgbClr val="E18344"/>
                    </a:solidFill>
                  </a:rPr>
                  <a:t>of</a:t>
                </a:r>
                <a:r>
                  <a:rPr lang="zh-CN" altLang="en-US" sz="2400" b="1" i="1" dirty="0">
                    <a:solidFill>
                      <a:srgbClr val="E18344"/>
                    </a:solidFill>
                  </a:rPr>
                  <a:t> </a:t>
                </a:r>
                <a:r>
                  <a:rPr lang="en-US" altLang="zh-CN" sz="2400" b="1" i="1" dirty="0">
                    <a:solidFill>
                      <a:srgbClr val="E18344"/>
                    </a:solidFill>
                  </a:rPr>
                  <a:t>increase</a:t>
                </a:r>
                <a:r>
                  <a:rPr lang="zh-CN" altLang="en-US" sz="2400" b="1" i="1" dirty="0">
                    <a:solidFill>
                      <a:srgbClr val="E18344"/>
                    </a:solidFill>
                  </a:rPr>
                  <a:t> </a:t>
                </a:r>
                <a:r>
                  <a:rPr lang="en-US" altLang="zh-CN" sz="2400" b="1" i="1" dirty="0">
                    <a:solidFill>
                      <a:srgbClr val="E18344"/>
                    </a:solidFill>
                  </a:rPr>
                  <a:t>as</a:t>
                </a:r>
                <a:r>
                  <a:rPr lang="zh-CN" altLang="en-US" sz="2400" b="1" i="1" dirty="0">
                    <a:solidFill>
                      <a:srgbClr val="E18344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5400" b="1" i="1" dirty="0" smtClean="0">
                        <a:solidFill>
                          <a:srgbClr val="E18344"/>
                        </a:solidFill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zh-CN" altLang="en-US" sz="2400" b="1" i="1" dirty="0">
                    <a:solidFill>
                      <a:srgbClr val="E18344"/>
                    </a:solidFill>
                  </a:rPr>
                  <a:t> </a:t>
                </a:r>
                <a:r>
                  <a:rPr lang="en-US" altLang="zh-CN" sz="2400" b="1" i="1" dirty="0">
                    <a:solidFill>
                      <a:srgbClr val="E18344"/>
                    </a:solidFill>
                  </a:rPr>
                  <a:t>grows</a:t>
                </a:r>
                <a:endParaRPr lang="en-US" sz="2400" b="1" i="1" dirty="0">
                  <a:solidFill>
                    <a:srgbClr val="E18344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4A2933C-F506-FC4B-A15E-DCA03318DD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1090" y="1838935"/>
                <a:ext cx="4128310" cy="904222"/>
              </a:xfrm>
              <a:prstGeom prst="rect">
                <a:avLst/>
              </a:prstGeom>
              <a:blipFill>
                <a:blip r:embed="rId6"/>
                <a:stretch>
                  <a:fillRect l="-2141" r="-1223" b="-54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 Placeholder 1">
                <a:extLst>
                  <a:ext uri="{FF2B5EF4-FFF2-40B4-BE49-F238E27FC236}">
                    <a16:creationId xmlns:a16="http://schemas.microsoft.com/office/drawing/2014/main" id="{BBB16C73-D8DB-B545-9652-2CC30D48EDA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61973" y="5870196"/>
                <a:ext cx="2570458" cy="991998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Font typeface="Lucida Grande"/>
                  <a:buChar char="&gt;"/>
                  <a:defRPr sz="24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SzPct val="100000"/>
                  <a:buFont typeface="Lucida Grande"/>
                  <a:buChar char="&gt;"/>
                  <a:defRPr sz="18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16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Lucida Grande"/>
                  <a:buChar char="&gt;"/>
                  <a:defRPr sz="14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Lucida Grande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400" i="1" dirty="0" smtClean="0">
                          <a:solidFill>
                            <a:srgbClr val="4B2E83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altLang="zh-CN" sz="4400" i="1" dirty="0" smtClean="0">
                          <a:solidFill>
                            <a:srgbClr val="4B2E83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zh-CN" sz="4400" i="1" dirty="0" smtClean="0">
                              <a:solidFill>
                                <a:srgbClr val="E1834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4400" b="1" i="1" dirty="0" smtClean="0">
                              <a:solidFill>
                                <a:srgbClr val="E18344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  <m:sup>
                          <m:r>
                            <a:rPr lang="en-US" altLang="zh-CN" sz="4400" b="1" i="1" dirty="0" smtClean="0">
                              <a:solidFill>
                                <a:srgbClr val="E18344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altLang="zh-CN" sz="4400" i="1" dirty="0" smtClean="0">
                          <a:solidFill>
                            <a:srgbClr val="4B2E83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4400" dirty="0">
                  <a:solidFill>
                    <a:srgbClr val="4B2E83"/>
                  </a:solidFill>
                </a:endParaRPr>
              </a:p>
              <a:p>
                <a:pPr marL="0" indent="0">
                  <a:buFont typeface="Lucida Grande"/>
                  <a:buNone/>
                </a:pPr>
                <a:endParaRPr lang="en-US" sz="4400" dirty="0">
                  <a:solidFill>
                    <a:srgbClr val="4B2E83"/>
                  </a:solidFill>
                </a:endParaRPr>
              </a:p>
              <a:p>
                <a:pPr marL="0" indent="0">
                  <a:buFont typeface="Lucida Grande"/>
                  <a:buNone/>
                </a:pPr>
                <a:endParaRPr lang="en-US" sz="4400" dirty="0">
                  <a:solidFill>
                    <a:srgbClr val="4B2E83"/>
                  </a:solidFill>
                </a:endParaRPr>
              </a:p>
            </p:txBody>
          </p:sp>
        </mc:Choice>
        <mc:Fallback xmlns="">
          <p:sp>
            <p:nvSpPr>
              <p:cNvPr id="16" name="Text Placeholder 1">
                <a:extLst>
                  <a:ext uri="{FF2B5EF4-FFF2-40B4-BE49-F238E27FC236}">
                    <a16:creationId xmlns:a16="http://schemas.microsoft.com/office/drawing/2014/main" id="{BBB16C73-D8DB-B545-9652-2CC30D48ED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1973" y="5870196"/>
                <a:ext cx="2570458" cy="99199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4" name="Picture 2" descr="Big-O Notation Explained | Daniel Miessler">
            <a:extLst>
              <a:ext uri="{FF2B5EF4-FFF2-40B4-BE49-F238E27FC236}">
                <a16:creationId xmlns:a16="http://schemas.microsoft.com/office/drawing/2014/main" id="{E183D4F5-9BFB-3D48-8D36-D24512E997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3001" y="3168942"/>
            <a:ext cx="4127500" cy="2590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0809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773E6F8A-A0E0-9C47-9C83-617938E39A42}"/>
                  </a:ext>
                </a:extLst>
              </p:cNvPr>
              <p:cNvSpPr>
                <a:spLocks noGrp="1"/>
              </p:cNvSpPr>
              <p:nvPr>
                <p:ph type="body" sz="quarter" idx="11"/>
              </p:nvPr>
            </p:nvSpPr>
            <p:spPr>
              <a:xfrm>
                <a:off x="2639105" y="1651125"/>
                <a:ext cx="1748335" cy="991998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400" i="1" dirty="0" smtClean="0">
                          <a:solidFill>
                            <a:srgbClr val="4B2E83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altLang="zh-CN" sz="4400" i="1" dirty="0" smtClean="0">
                          <a:solidFill>
                            <a:srgbClr val="4B2E83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4400" b="1" i="1" dirty="0" smtClean="0">
                          <a:solidFill>
                            <a:srgbClr val="4B2E83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altLang="zh-CN" sz="4400" i="1" dirty="0" smtClean="0">
                          <a:solidFill>
                            <a:srgbClr val="4B2E83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4400" dirty="0">
                  <a:solidFill>
                    <a:srgbClr val="4B2E83"/>
                  </a:solidFill>
                </a:endParaRPr>
              </a:p>
              <a:p>
                <a:pPr marL="0" indent="0">
                  <a:buNone/>
                </a:pPr>
                <a:endParaRPr lang="en-US" sz="4400" dirty="0">
                  <a:solidFill>
                    <a:srgbClr val="4B2E83"/>
                  </a:solidFill>
                </a:endParaRPr>
              </a:p>
              <a:p>
                <a:pPr marL="0" indent="0">
                  <a:buNone/>
                </a:pPr>
                <a:endParaRPr lang="en-US" sz="4400" dirty="0">
                  <a:solidFill>
                    <a:srgbClr val="4B2E83"/>
                  </a:solidFill>
                </a:endParaRPr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773E6F8A-A0E0-9C47-9C83-617938E39A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xfrm>
                <a:off x="2639105" y="1651125"/>
                <a:ext cx="1748335" cy="991998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1">
                <a:extLst>
                  <a:ext uri="{FF2B5EF4-FFF2-40B4-BE49-F238E27FC236}">
                    <a16:creationId xmlns:a16="http://schemas.microsoft.com/office/drawing/2014/main" id="{93D40C65-E8AE-A74B-AE3E-2E7E4DE9308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639105" y="2724020"/>
                <a:ext cx="1748335" cy="991998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Font typeface="Lucida Grande"/>
                  <a:buChar char="&gt;"/>
                  <a:defRPr sz="24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SzPct val="100000"/>
                  <a:buFont typeface="Lucida Grande"/>
                  <a:buChar char="&gt;"/>
                  <a:defRPr sz="18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16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Lucida Grande"/>
                  <a:buChar char="&gt;"/>
                  <a:defRPr sz="14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Lucida Grande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400" i="1" dirty="0" smtClean="0">
                          <a:solidFill>
                            <a:srgbClr val="4B2E83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altLang="zh-CN" sz="4400" i="1" dirty="0" smtClean="0">
                          <a:solidFill>
                            <a:srgbClr val="4B2E83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4400" b="1" i="1" dirty="0" smtClean="0">
                          <a:solidFill>
                            <a:srgbClr val="4B2E83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altLang="zh-CN" sz="4400" i="1" dirty="0" smtClean="0">
                          <a:solidFill>
                            <a:srgbClr val="4B2E83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4400" dirty="0">
                  <a:solidFill>
                    <a:srgbClr val="4B2E83"/>
                  </a:solidFill>
                </a:endParaRPr>
              </a:p>
              <a:p>
                <a:pPr marL="0" indent="0">
                  <a:buFont typeface="Lucida Grande"/>
                  <a:buNone/>
                </a:pPr>
                <a:endParaRPr lang="en-US" sz="4400" dirty="0">
                  <a:solidFill>
                    <a:srgbClr val="4B2E83"/>
                  </a:solidFill>
                </a:endParaRPr>
              </a:p>
              <a:p>
                <a:pPr marL="0" indent="0">
                  <a:buFont typeface="Lucida Grande"/>
                  <a:buNone/>
                </a:pPr>
                <a:endParaRPr lang="en-US" sz="4400" dirty="0">
                  <a:solidFill>
                    <a:srgbClr val="4B2E83"/>
                  </a:solidFill>
                </a:endParaRPr>
              </a:p>
            </p:txBody>
          </p:sp>
        </mc:Choice>
        <mc:Fallback xmlns="">
          <p:sp>
            <p:nvSpPr>
              <p:cNvPr id="4" name="Text Placeholder 1">
                <a:extLst>
                  <a:ext uri="{FF2B5EF4-FFF2-40B4-BE49-F238E27FC236}">
                    <a16:creationId xmlns:a16="http://schemas.microsoft.com/office/drawing/2014/main" id="{93D40C65-E8AE-A74B-AE3E-2E7E4DE930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9105" y="2724020"/>
                <a:ext cx="1748335" cy="991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1">
                <a:extLst>
                  <a:ext uri="{FF2B5EF4-FFF2-40B4-BE49-F238E27FC236}">
                    <a16:creationId xmlns:a16="http://schemas.microsoft.com/office/drawing/2014/main" id="{672628EE-EB58-3C49-8F8E-C58B34E273E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756551" y="3795364"/>
                <a:ext cx="1748335" cy="991998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Font typeface="Lucida Grande"/>
                  <a:buChar char="&gt;"/>
                  <a:defRPr sz="24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SzPct val="100000"/>
                  <a:buFont typeface="Lucida Grande"/>
                  <a:buChar char="&gt;"/>
                  <a:defRPr sz="18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16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Lucida Grande"/>
                  <a:buChar char="&gt;"/>
                  <a:defRPr sz="14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Lucida Grande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400" i="1" dirty="0" smtClean="0">
                          <a:solidFill>
                            <a:srgbClr val="4B2E83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altLang="zh-CN" sz="4400" i="1" dirty="0" smtClean="0">
                          <a:solidFill>
                            <a:srgbClr val="4B2E83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4400" b="1" i="1" dirty="0" smtClean="0">
                          <a:solidFill>
                            <a:srgbClr val="4B2E83"/>
                          </a:solidFill>
                          <a:latin typeface="Cambria Math" panose="02040503050406030204" pitchFamily="18" charset="0"/>
                        </a:rPr>
                        <m:t>𝒍𝒈𝒏</m:t>
                      </m:r>
                      <m:r>
                        <a:rPr lang="en-US" altLang="zh-CN" sz="4400" i="1" dirty="0" smtClean="0">
                          <a:solidFill>
                            <a:srgbClr val="4B2E83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4400" dirty="0">
                  <a:solidFill>
                    <a:srgbClr val="4B2E83"/>
                  </a:solidFill>
                </a:endParaRPr>
              </a:p>
              <a:p>
                <a:pPr marL="0" indent="0">
                  <a:buFont typeface="Lucida Grande"/>
                  <a:buNone/>
                </a:pPr>
                <a:endParaRPr lang="en-US" sz="4400" dirty="0">
                  <a:solidFill>
                    <a:srgbClr val="4B2E83"/>
                  </a:solidFill>
                </a:endParaRPr>
              </a:p>
              <a:p>
                <a:pPr marL="0" indent="0">
                  <a:buFont typeface="Lucida Grande"/>
                  <a:buNone/>
                </a:pPr>
                <a:endParaRPr lang="en-US" sz="4400" dirty="0">
                  <a:solidFill>
                    <a:srgbClr val="4B2E83"/>
                  </a:solidFill>
                </a:endParaRPr>
              </a:p>
            </p:txBody>
          </p:sp>
        </mc:Choice>
        <mc:Fallback xmlns="">
          <p:sp>
            <p:nvSpPr>
              <p:cNvPr id="5" name="Text Placeholder 1">
                <a:extLst>
                  <a:ext uri="{FF2B5EF4-FFF2-40B4-BE49-F238E27FC236}">
                    <a16:creationId xmlns:a16="http://schemas.microsoft.com/office/drawing/2014/main" id="{672628EE-EB58-3C49-8F8E-C58B34E273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6551" y="3795364"/>
                <a:ext cx="1748335" cy="991998"/>
              </a:xfrm>
              <a:prstGeom prst="rect">
                <a:avLst/>
              </a:prstGeom>
              <a:blipFill>
                <a:blip r:embed="rId4"/>
                <a:stretch>
                  <a:fillRect l="-5755" r="-230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Placeholder 1">
                <a:extLst>
                  <a:ext uri="{FF2B5EF4-FFF2-40B4-BE49-F238E27FC236}">
                    <a16:creationId xmlns:a16="http://schemas.microsoft.com/office/drawing/2014/main" id="{96F2B26F-1874-6B4B-AEAA-69FE7E839E2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639105" y="4869810"/>
                <a:ext cx="2570458" cy="991998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Font typeface="Lucida Grande"/>
                  <a:buChar char="&gt;"/>
                  <a:defRPr sz="24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SzPct val="100000"/>
                  <a:buFont typeface="Lucida Grande"/>
                  <a:buChar char="&gt;"/>
                  <a:defRPr sz="18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16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Lucida Grande"/>
                  <a:buChar char="&gt;"/>
                  <a:defRPr sz="14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Lucida Grande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400" i="1" dirty="0" smtClean="0">
                          <a:solidFill>
                            <a:srgbClr val="4B2E83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altLang="zh-CN" sz="4400" i="1" dirty="0" smtClean="0">
                          <a:solidFill>
                            <a:srgbClr val="4B2E83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4400" b="1" i="1" dirty="0" smtClean="0">
                          <a:solidFill>
                            <a:srgbClr val="4B2E83"/>
                          </a:solidFill>
                          <a:latin typeface="Cambria Math" panose="02040503050406030204" pitchFamily="18" charset="0"/>
                        </a:rPr>
                        <m:t>𝒏𝒍𝒈𝒏</m:t>
                      </m:r>
                      <m:r>
                        <a:rPr lang="en-US" altLang="zh-CN" sz="4400" i="1" dirty="0" smtClean="0">
                          <a:solidFill>
                            <a:srgbClr val="4B2E83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4400" dirty="0">
                  <a:solidFill>
                    <a:srgbClr val="4B2E83"/>
                  </a:solidFill>
                </a:endParaRPr>
              </a:p>
              <a:p>
                <a:pPr marL="0" indent="0">
                  <a:buFont typeface="Lucida Grande"/>
                  <a:buNone/>
                </a:pPr>
                <a:endParaRPr lang="en-US" sz="4400" dirty="0">
                  <a:solidFill>
                    <a:srgbClr val="4B2E83"/>
                  </a:solidFill>
                </a:endParaRPr>
              </a:p>
              <a:p>
                <a:pPr marL="0" indent="0">
                  <a:buFont typeface="Lucida Grande"/>
                  <a:buNone/>
                </a:pPr>
                <a:endParaRPr lang="en-US" sz="4400" dirty="0">
                  <a:solidFill>
                    <a:srgbClr val="4B2E83"/>
                  </a:solidFill>
                </a:endParaRPr>
              </a:p>
            </p:txBody>
          </p:sp>
        </mc:Choice>
        <mc:Fallback xmlns="">
          <p:sp>
            <p:nvSpPr>
              <p:cNvPr id="6" name="Text Placeholder 1">
                <a:extLst>
                  <a:ext uri="{FF2B5EF4-FFF2-40B4-BE49-F238E27FC236}">
                    <a16:creationId xmlns:a16="http://schemas.microsoft.com/office/drawing/2014/main" id="{96F2B26F-1874-6B4B-AEAA-69FE7E839E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9105" y="4869810"/>
                <a:ext cx="2570458" cy="991998"/>
              </a:xfrm>
              <a:prstGeom prst="rect">
                <a:avLst/>
              </a:prstGeom>
              <a:blipFill>
                <a:blip r:embed="rId5"/>
                <a:stretch>
                  <a:fillRect r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DDC1CA29-7A05-324B-8F91-CF913807EBDF}"/>
              </a:ext>
            </a:extLst>
          </p:cNvPr>
          <p:cNvSpPr txBox="1"/>
          <p:nvPr/>
        </p:nvSpPr>
        <p:spPr>
          <a:xfrm>
            <a:off x="805471" y="1748232"/>
            <a:ext cx="11785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00B0F0"/>
                </a:solidFill>
              </a:rPr>
              <a:t>Space</a:t>
            </a:r>
            <a:endParaRPr lang="en-US" sz="3200" b="1" dirty="0">
              <a:solidFill>
                <a:srgbClr val="00B0F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FA0E312-73EE-D742-8977-7908BB70A2F8}"/>
              </a:ext>
            </a:extLst>
          </p:cNvPr>
          <p:cNvSpPr txBox="1"/>
          <p:nvPr/>
        </p:nvSpPr>
        <p:spPr>
          <a:xfrm>
            <a:off x="32920" y="2824272"/>
            <a:ext cx="27236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00B0F0"/>
                </a:solidFill>
              </a:rPr>
              <a:t>Execution</a:t>
            </a:r>
            <a:r>
              <a:rPr lang="zh-CN" altLang="en-US" sz="3200" b="1" dirty="0">
                <a:solidFill>
                  <a:srgbClr val="00B0F0"/>
                </a:solidFill>
              </a:rPr>
              <a:t> </a:t>
            </a:r>
            <a:r>
              <a:rPr lang="en-US" altLang="zh-CN" sz="3200" b="1" dirty="0">
                <a:solidFill>
                  <a:srgbClr val="00B0F0"/>
                </a:solidFill>
              </a:rPr>
              <a:t>time</a:t>
            </a:r>
            <a:endParaRPr lang="en-US" sz="3200" b="1" dirty="0">
              <a:solidFill>
                <a:srgbClr val="00B0F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 Placeholder 1">
                <a:extLst>
                  <a:ext uri="{FF2B5EF4-FFF2-40B4-BE49-F238E27FC236}">
                    <a16:creationId xmlns:a16="http://schemas.microsoft.com/office/drawing/2014/main" id="{4EF92146-DCEC-FE42-BBF5-8FD83948171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28710" y="5866002"/>
                <a:ext cx="2570458" cy="991998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Font typeface="Lucida Grande"/>
                  <a:buChar char="&gt;"/>
                  <a:defRPr sz="24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SzPct val="100000"/>
                  <a:buFont typeface="Lucida Grande"/>
                  <a:buChar char="&gt;"/>
                  <a:defRPr sz="18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16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Lucida Grande"/>
                  <a:buChar char="&gt;"/>
                  <a:defRPr sz="14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Lucida Grande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400" i="1" dirty="0" smtClean="0">
                          <a:solidFill>
                            <a:srgbClr val="4B2E83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altLang="zh-CN" sz="4400" i="1" dirty="0" smtClean="0">
                          <a:solidFill>
                            <a:srgbClr val="4B2E83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zh-CN" sz="4400" i="1" dirty="0" smtClean="0">
                              <a:solidFill>
                                <a:srgbClr val="4B2E8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4400" b="1" i="1" dirty="0" smtClean="0">
                              <a:solidFill>
                                <a:srgbClr val="4B2E83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  <m:sup>
                          <m:r>
                            <a:rPr lang="en-US" altLang="zh-CN" sz="4400" b="1" i="1" dirty="0" smtClean="0">
                              <a:solidFill>
                                <a:srgbClr val="4B2E83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altLang="zh-CN" sz="4400" i="1" dirty="0" smtClean="0">
                          <a:solidFill>
                            <a:srgbClr val="4B2E83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4400" dirty="0">
                  <a:solidFill>
                    <a:srgbClr val="4B2E83"/>
                  </a:solidFill>
                </a:endParaRPr>
              </a:p>
              <a:p>
                <a:pPr marL="0" indent="0">
                  <a:buFont typeface="Lucida Grande"/>
                  <a:buNone/>
                </a:pPr>
                <a:endParaRPr lang="en-US" sz="4400" dirty="0">
                  <a:solidFill>
                    <a:srgbClr val="4B2E83"/>
                  </a:solidFill>
                </a:endParaRPr>
              </a:p>
              <a:p>
                <a:pPr marL="0" indent="0">
                  <a:buFont typeface="Lucida Grande"/>
                  <a:buNone/>
                </a:pPr>
                <a:endParaRPr lang="en-US" sz="4400" dirty="0">
                  <a:solidFill>
                    <a:srgbClr val="4B2E83"/>
                  </a:solidFill>
                </a:endParaRPr>
              </a:p>
            </p:txBody>
          </p:sp>
        </mc:Choice>
        <mc:Fallback xmlns="">
          <p:sp>
            <p:nvSpPr>
              <p:cNvPr id="19" name="Text Placeholder 1">
                <a:extLst>
                  <a:ext uri="{FF2B5EF4-FFF2-40B4-BE49-F238E27FC236}">
                    <a16:creationId xmlns:a16="http://schemas.microsoft.com/office/drawing/2014/main" id="{4EF92146-DCEC-FE42-BBF5-8FD8394817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8710" y="5866002"/>
                <a:ext cx="2570458" cy="9919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8D4CECFC-B0EB-204C-9517-3E8ACED40E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43412" y="1315074"/>
            <a:ext cx="1887115" cy="449631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3369131-DBE9-DA4E-83A8-7E01A4177410}"/>
              </a:ext>
            </a:extLst>
          </p:cNvPr>
          <p:cNvSpPr txBox="1"/>
          <p:nvPr/>
        </p:nvSpPr>
        <p:spPr>
          <a:xfrm>
            <a:off x="5372282" y="510667"/>
            <a:ext cx="17046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/>
              <a:t>Search</a:t>
            </a:r>
            <a:r>
              <a:rPr lang="zh-CN" altLang="en-US" sz="3200" dirty="0"/>
              <a:t> </a:t>
            </a:r>
            <a:r>
              <a:rPr lang="en-US" altLang="zh-CN" sz="3200" dirty="0"/>
              <a:t>in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634826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6D6D6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6D6D6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6D6D6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7" grpId="0"/>
      <p:bldP spid="18" grpId="0"/>
      <p:bldP spid="19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773E6F8A-A0E0-9C47-9C83-617938E39A42}"/>
                  </a:ext>
                </a:extLst>
              </p:cNvPr>
              <p:cNvSpPr>
                <a:spLocks noGrp="1"/>
              </p:cNvSpPr>
              <p:nvPr>
                <p:ph type="body" sz="quarter" idx="11"/>
              </p:nvPr>
            </p:nvSpPr>
            <p:spPr>
              <a:xfrm>
                <a:off x="3360559" y="1860106"/>
                <a:ext cx="1748335" cy="991998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400" i="1" dirty="0" smtClean="0">
                          <a:solidFill>
                            <a:srgbClr val="4B2E83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altLang="zh-CN" sz="4400" i="1" dirty="0" smtClean="0">
                          <a:solidFill>
                            <a:srgbClr val="4B2E83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4400" b="1" i="1" dirty="0" smtClean="0">
                          <a:solidFill>
                            <a:srgbClr val="4B2E83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altLang="zh-CN" sz="4400" i="1" dirty="0" smtClean="0">
                          <a:solidFill>
                            <a:srgbClr val="4B2E83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4400" dirty="0">
                  <a:solidFill>
                    <a:srgbClr val="4B2E83"/>
                  </a:solidFill>
                </a:endParaRPr>
              </a:p>
              <a:p>
                <a:pPr marL="0" indent="0">
                  <a:buNone/>
                </a:pPr>
                <a:endParaRPr lang="en-US" sz="4400" dirty="0">
                  <a:solidFill>
                    <a:srgbClr val="4B2E83"/>
                  </a:solidFill>
                </a:endParaRPr>
              </a:p>
              <a:p>
                <a:pPr marL="0" indent="0">
                  <a:buNone/>
                </a:pPr>
                <a:endParaRPr lang="en-US" sz="4400" dirty="0">
                  <a:solidFill>
                    <a:srgbClr val="4B2E83"/>
                  </a:solidFill>
                </a:endParaRPr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773E6F8A-A0E0-9C47-9C83-617938E39A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xfrm>
                <a:off x="3360559" y="1860106"/>
                <a:ext cx="1748335" cy="991998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1">
                <a:extLst>
                  <a:ext uri="{FF2B5EF4-FFF2-40B4-BE49-F238E27FC236}">
                    <a16:creationId xmlns:a16="http://schemas.microsoft.com/office/drawing/2014/main" id="{93D40C65-E8AE-A74B-AE3E-2E7E4DE9308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60559" y="2933001"/>
                <a:ext cx="1748335" cy="991998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Font typeface="Lucida Grande"/>
                  <a:buChar char="&gt;"/>
                  <a:defRPr sz="24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SzPct val="100000"/>
                  <a:buFont typeface="Lucida Grande"/>
                  <a:buChar char="&gt;"/>
                  <a:defRPr sz="18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16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Lucida Grande"/>
                  <a:buChar char="&gt;"/>
                  <a:defRPr sz="14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Lucida Grande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400" i="1" dirty="0" smtClean="0">
                          <a:solidFill>
                            <a:srgbClr val="4B2E83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altLang="zh-CN" sz="4400" i="1" dirty="0" smtClean="0">
                          <a:solidFill>
                            <a:srgbClr val="4B2E83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44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altLang="zh-CN" sz="4400" i="1" dirty="0" smtClean="0">
                          <a:solidFill>
                            <a:srgbClr val="4B2E83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4400" dirty="0">
                  <a:solidFill>
                    <a:srgbClr val="4B2E83"/>
                  </a:solidFill>
                </a:endParaRPr>
              </a:p>
              <a:p>
                <a:pPr marL="0" indent="0">
                  <a:buFont typeface="Lucida Grande"/>
                  <a:buNone/>
                </a:pPr>
                <a:endParaRPr lang="en-US" sz="4400" dirty="0">
                  <a:solidFill>
                    <a:srgbClr val="4B2E83"/>
                  </a:solidFill>
                </a:endParaRPr>
              </a:p>
              <a:p>
                <a:pPr marL="0" indent="0">
                  <a:buFont typeface="Lucida Grande"/>
                  <a:buNone/>
                </a:pPr>
                <a:endParaRPr lang="en-US" sz="4400" dirty="0">
                  <a:solidFill>
                    <a:srgbClr val="4B2E83"/>
                  </a:solidFill>
                </a:endParaRPr>
              </a:p>
            </p:txBody>
          </p:sp>
        </mc:Choice>
        <mc:Fallback xmlns="">
          <p:sp>
            <p:nvSpPr>
              <p:cNvPr id="4" name="Text Placeholder 1">
                <a:extLst>
                  <a:ext uri="{FF2B5EF4-FFF2-40B4-BE49-F238E27FC236}">
                    <a16:creationId xmlns:a16="http://schemas.microsoft.com/office/drawing/2014/main" id="{93D40C65-E8AE-A74B-AE3E-2E7E4DE930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0559" y="2933001"/>
                <a:ext cx="1748335" cy="991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DDC1CA29-7A05-324B-8F91-CF913807EBDF}"/>
              </a:ext>
            </a:extLst>
          </p:cNvPr>
          <p:cNvSpPr txBox="1"/>
          <p:nvPr/>
        </p:nvSpPr>
        <p:spPr>
          <a:xfrm>
            <a:off x="1526925" y="1957213"/>
            <a:ext cx="11785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00B0F0"/>
                </a:solidFill>
              </a:rPr>
              <a:t>Space</a:t>
            </a:r>
            <a:endParaRPr lang="en-US" sz="3200" b="1" dirty="0">
              <a:solidFill>
                <a:srgbClr val="00B0F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FA0E312-73EE-D742-8977-7908BB70A2F8}"/>
              </a:ext>
            </a:extLst>
          </p:cNvPr>
          <p:cNvSpPr txBox="1"/>
          <p:nvPr/>
        </p:nvSpPr>
        <p:spPr>
          <a:xfrm>
            <a:off x="754374" y="3033253"/>
            <a:ext cx="27236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00B0F0"/>
                </a:solidFill>
              </a:rPr>
              <a:t>Execution</a:t>
            </a:r>
            <a:r>
              <a:rPr lang="zh-CN" altLang="en-US" sz="3200" b="1" dirty="0">
                <a:solidFill>
                  <a:srgbClr val="00B0F0"/>
                </a:solidFill>
              </a:rPr>
              <a:t> </a:t>
            </a:r>
            <a:r>
              <a:rPr lang="en-US" altLang="zh-CN" sz="3200" b="1" dirty="0">
                <a:solidFill>
                  <a:srgbClr val="00B0F0"/>
                </a:solidFill>
              </a:rPr>
              <a:t>time</a:t>
            </a:r>
            <a:endParaRPr lang="en-US" sz="3200" b="1" dirty="0">
              <a:solidFill>
                <a:srgbClr val="00B0F0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D4CECFC-B0EB-204C-9517-3E8ACED40E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0250" y="1363509"/>
            <a:ext cx="1887115" cy="449631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EAB1B84-0144-9F43-9284-123DC089B831}"/>
              </a:ext>
            </a:extLst>
          </p:cNvPr>
          <p:cNvSpPr txBox="1"/>
          <p:nvPr/>
        </p:nvSpPr>
        <p:spPr>
          <a:xfrm>
            <a:off x="5967901" y="594557"/>
            <a:ext cx="17046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/>
              <a:t>Search</a:t>
            </a:r>
            <a:r>
              <a:rPr lang="zh-CN" altLang="en-US" sz="3200" dirty="0"/>
              <a:t> </a:t>
            </a:r>
            <a:r>
              <a:rPr lang="en-US" altLang="zh-CN" sz="3200" dirty="0"/>
              <a:t>in</a:t>
            </a:r>
            <a:endParaRPr 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 Placeholder 1">
                <a:extLst>
                  <a:ext uri="{FF2B5EF4-FFF2-40B4-BE49-F238E27FC236}">
                    <a16:creationId xmlns:a16="http://schemas.microsoft.com/office/drawing/2014/main" id="{C8A9757F-E3FA-4749-B0DE-FE4982D38F7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16509" y="4106148"/>
                <a:ext cx="1366633" cy="584775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Font typeface="Lucida Grande"/>
                  <a:buChar char="&gt;"/>
                  <a:defRPr sz="24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SzPct val="100000"/>
                  <a:buFont typeface="Lucida Grande"/>
                  <a:buChar char="&gt;"/>
                  <a:defRPr sz="18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16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Lucida Grande"/>
                  <a:buChar char="&gt;"/>
                  <a:defRPr sz="14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Lucida Grande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altLang="zh-CN" sz="3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3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𝟓</m:t>
                      </m:r>
                    </m:oMath>
                  </m:oMathPara>
                </a14:m>
                <a:endParaRPr lang="en-US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Text Placeholder 1">
                <a:extLst>
                  <a:ext uri="{FF2B5EF4-FFF2-40B4-BE49-F238E27FC236}">
                    <a16:creationId xmlns:a16="http://schemas.microsoft.com/office/drawing/2014/main" id="{C8A9757F-E3FA-4749-B0DE-FE4982D38F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6509" y="4106148"/>
                <a:ext cx="1366633" cy="584775"/>
              </a:xfrm>
              <a:prstGeom prst="rect">
                <a:avLst/>
              </a:prstGeom>
              <a:blipFill>
                <a:blip r:embed="rId5"/>
                <a:stretch>
                  <a:fillRect l="-917" r="-4587" b="-106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 Placeholder 1">
                <a:extLst>
                  <a:ext uri="{FF2B5EF4-FFF2-40B4-BE49-F238E27FC236}">
                    <a16:creationId xmlns:a16="http://schemas.microsoft.com/office/drawing/2014/main" id="{6DC5555D-6875-6646-A9C8-4B10A36B31F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73897" y="4848647"/>
                <a:ext cx="1887115" cy="584775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Font typeface="Lucida Grande"/>
                  <a:buChar char="&gt;"/>
                  <a:defRPr sz="24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SzPct val="100000"/>
                  <a:buFont typeface="Lucida Grande"/>
                  <a:buChar char="&gt;"/>
                  <a:defRPr sz="18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16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Lucida Grande"/>
                  <a:buChar char="&gt;"/>
                  <a:defRPr sz="14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Lucida Grande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altLang="zh-CN" sz="3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3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𝟏𝟎</m:t>
                      </m:r>
                    </m:oMath>
                  </m:oMathPara>
                </a14:m>
                <a:endParaRPr lang="en-US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Text Placeholder 1">
                <a:extLst>
                  <a:ext uri="{FF2B5EF4-FFF2-40B4-BE49-F238E27FC236}">
                    <a16:creationId xmlns:a16="http://schemas.microsoft.com/office/drawing/2014/main" id="{6DC5555D-6875-6646-A9C8-4B10A36B31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3897" y="4848647"/>
                <a:ext cx="1887115" cy="584775"/>
              </a:xfrm>
              <a:prstGeom prst="rect">
                <a:avLst/>
              </a:prstGeom>
              <a:blipFill>
                <a:blip r:embed="rId6"/>
                <a:stretch>
                  <a:fillRect b="-106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 Placeholder 1">
                <a:extLst>
                  <a:ext uri="{FF2B5EF4-FFF2-40B4-BE49-F238E27FC236}">
                    <a16:creationId xmlns:a16="http://schemas.microsoft.com/office/drawing/2014/main" id="{AB7F198B-7473-F642-B521-60FC5411B31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1284" y="5592609"/>
                <a:ext cx="3145097" cy="584775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Font typeface="Lucida Grande"/>
                  <a:buChar char="&gt;"/>
                  <a:defRPr sz="24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SzPct val="100000"/>
                  <a:buFont typeface="Lucida Grande"/>
                  <a:buChar char="&gt;"/>
                  <a:defRPr sz="18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16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Lucida Grande"/>
                  <a:buChar char="&gt;"/>
                  <a:defRPr sz="14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Lucida Grande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altLang="zh-CN" sz="3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3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altLang="zh-CN" sz="3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3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𝟎𝟎𝟎</m:t>
                      </m:r>
                    </m:oMath>
                  </m:oMathPara>
                </a14:m>
                <a:endParaRPr lang="en-US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Text Placeholder 1">
                <a:extLst>
                  <a:ext uri="{FF2B5EF4-FFF2-40B4-BE49-F238E27FC236}">
                    <a16:creationId xmlns:a16="http://schemas.microsoft.com/office/drawing/2014/main" id="{AB7F198B-7473-F642-B521-60FC5411B3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284" y="5592609"/>
                <a:ext cx="3145097" cy="584775"/>
              </a:xfrm>
              <a:prstGeom prst="rect">
                <a:avLst/>
              </a:prstGeom>
              <a:blipFill>
                <a:blip r:embed="rId7"/>
                <a:stretch>
                  <a:fillRect b="-106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12797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10913C3-C025-1447-B443-6286B61702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Complexity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Sorting</a:t>
            </a:r>
            <a:r>
              <a:rPr lang="zh-CN" altLang="en-US" dirty="0"/>
              <a:t> </a:t>
            </a:r>
            <a:r>
              <a:rPr lang="en-US" altLang="zh-CN" dirty="0"/>
              <a:t>Algorithms</a:t>
            </a:r>
            <a:endParaRPr lang="en-US" dirty="0"/>
          </a:p>
        </p:txBody>
      </p:sp>
      <p:pic>
        <p:nvPicPr>
          <p:cNvPr id="2052" name="Picture 4" descr="Soap Logo Stock Illustrations – 15,423 Soap Logo Stock Illustrations,  Vectors &amp; Clipart - Dreamstime">
            <a:extLst>
              <a:ext uri="{FF2B5EF4-FFF2-40B4-BE49-F238E27FC236}">
                <a16:creationId xmlns:a16="http://schemas.microsoft.com/office/drawing/2014/main" id="{D4B243CC-8A14-CC4C-9AF8-910882BBED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9072" y="1971412"/>
            <a:ext cx="3192011" cy="3192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45C20CE-38D8-3041-B891-01E7CD90C855}"/>
              </a:ext>
            </a:extLst>
          </p:cNvPr>
          <p:cNvSpPr txBox="1"/>
          <p:nvPr/>
        </p:nvSpPr>
        <p:spPr>
          <a:xfrm>
            <a:off x="1283515" y="2919369"/>
            <a:ext cx="21339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/>
              <a:t>Bubble</a:t>
            </a:r>
            <a:r>
              <a:rPr lang="zh-CN" altLang="en-US" sz="3200" dirty="0"/>
              <a:t> </a:t>
            </a:r>
            <a:r>
              <a:rPr lang="en-US" altLang="zh-CN" sz="3200" dirty="0"/>
              <a:t>Sort</a:t>
            </a:r>
            <a:endParaRPr lang="en-US" sz="3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13F9A1-3EAD-0148-B010-539DEC8F80C8}"/>
              </a:ext>
            </a:extLst>
          </p:cNvPr>
          <p:cNvSpPr txBox="1"/>
          <p:nvPr/>
        </p:nvSpPr>
        <p:spPr>
          <a:xfrm>
            <a:off x="1283515" y="4231948"/>
            <a:ext cx="24561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/>
              <a:t>Insertion</a:t>
            </a:r>
            <a:r>
              <a:rPr lang="zh-CN" altLang="en-US" sz="3200" dirty="0"/>
              <a:t> </a:t>
            </a:r>
            <a:r>
              <a:rPr lang="en-US" altLang="zh-CN" sz="3200" dirty="0"/>
              <a:t>Sort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800382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6D6D6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F4A89A3-4919-1C43-9896-067C14F6F9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298"/>
          <a:stretch/>
        </p:blipFill>
        <p:spPr>
          <a:xfrm>
            <a:off x="1005992" y="2445641"/>
            <a:ext cx="7102073" cy="15896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726E748-703B-A74C-B26E-D7D499FC70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993" y="2445641"/>
            <a:ext cx="7132015" cy="189444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D175464-647B-FB44-98E7-B19875DED443}"/>
              </a:ext>
            </a:extLst>
          </p:cNvPr>
          <p:cNvSpPr txBox="1"/>
          <p:nvPr/>
        </p:nvSpPr>
        <p:spPr>
          <a:xfrm>
            <a:off x="696287" y="939567"/>
            <a:ext cx="20149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Sort</a:t>
            </a:r>
            <a:r>
              <a:rPr lang="zh-CN" altLang="en-US" sz="2400" dirty="0"/>
              <a:t>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cards!</a:t>
            </a:r>
            <a:endParaRPr lang="en-US" sz="24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793EEB0-365F-4A4E-9C06-8A678F5AE72E}"/>
              </a:ext>
            </a:extLst>
          </p:cNvPr>
          <p:cNvSpPr/>
          <p:nvPr/>
        </p:nvSpPr>
        <p:spPr>
          <a:xfrm>
            <a:off x="4962525" y="4340082"/>
            <a:ext cx="40386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hlinkClick r:id="rId4"/>
              </a:rPr>
              <a:t>https://marvinpdroid.medium.com/sort-like-a-boss-80ee71fc88e5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349236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51F6ABA-CCCF-984B-87FB-5BDCB309D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it up!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0705C0-8E3C-7D47-9AB7-9D5FB1BBCF14}"/>
              </a:ext>
            </a:extLst>
          </p:cNvPr>
          <p:cNvSpPr txBox="1"/>
          <p:nvPr/>
        </p:nvSpPr>
        <p:spPr>
          <a:xfrm>
            <a:off x="4281987" y="371511"/>
            <a:ext cx="43863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err="1">
                <a:solidFill>
                  <a:srgbClr val="00B050"/>
                </a:solidFill>
              </a:rPr>
              <a:t>inorder</a:t>
            </a:r>
            <a:r>
              <a:rPr lang="en-US" sz="3200" b="1" dirty="0">
                <a:solidFill>
                  <a:srgbClr val="00B050"/>
                </a:solidFill>
              </a:rPr>
              <a:t>: Left, Root, Right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5D1B26-B24C-BB47-BE7F-EE37CF64CABF}"/>
              </a:ext>
            </a:extLst>
          </p:cNvPr>
          <p:cNvSpPr txBox="1"/>
          <p:nvPr/>
        </p:nvSpPr>
        <p:spPr>
          <a:xfrm>
            <a:off x="917815" y="1909079"/>
            <a:ext cx="19465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Recursion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DFC9FAC-A9FC-2A45-8FF3-EA7D6D543EE3}"/>
              </a:ext>
            </a:extLst>
          </p:cNvPr>
          <p:cNvSpPr txBox="1"/>
          <p:nvPr/>
        </p:nvSpPr>
        <p:spPr>
          <a:xfrm>
            <a:off x="1277483" y="3429000"/>
            <a:ext cx="19538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Subproblem?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E19EF75-EC9F-2F48-BD2A-FDC78EE4CF42}"/>
              </a:ext>
            </a:extLst>
          </p:cNvPr>
          <p:cNvSpPr txBox="1"/>
          <p:nvPr/>
        </p:nvSpPr>
        <p:spPr>
          <a:xfrm>
            <a:off x="1073359" y="5133586"/>
            <a:ext cx="28075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Stopping condition?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1BE1106-4306-314B-8862-628F220D4729}"/>
              </a:ext>
            </a:extLst>
          </p:cNvPr>
          <p:cNvSpPr txBox="1"/>
          <p:nvPr/>
        </p:nvSpPr>
        <p:spPr>
          <a:xfrm>
            <a:off x="4301246" y="2967334"/>
            <a:ext cx="3360022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</a:rPr>
              <a:t>Inorder(left subtree)</a:t>
            </a:r>
          </a:p>
          <a:p>
            <a:r>
              <a:rPr lang="en-US" sz="2800" dirty="0">
                <a:solidFill>
                  <a:srgbClr val="0070C0"/>
                </a:solidFill>
              </a:rPr>
              <a:t>Middle node value</a:t>
            </a:r>
          </a:p>
          <a:p>
            <a:r>
              <a:rPr lang="en-US" sz="2800" dirty="0">
                <a:solidFill>
                  <a:srgbClr val="0070C0"/>
                </a:solidFill>
              </a:rPr>
              <a:t>Inorder(right subtree)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014373C-34E1-8B4E-9605-E2B90763D53E}"/>
              </a:ext>
            </a:extLst>
          </p:cNvPr>
          <p:cNvSpPr/>
          <p:nvPr/>
        </p:nvSpPr>
        <p:spPr>
          <a:xfrm>
            <a:off x="4572000" y="5102808"/>
            <a:ext cx="203773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</a:rPr>
              <a:t>Node == null</a:t>
            </a:r>
          </a:p>
        </p:txBody>
      </p:sp>
    </p:spTree>
    <p:extLst>
      <p:ext uri="{BB962C8B-B14F-4D97-AF65-F5344CB8AC3E}">
        <p14:creationId xmlns:p14="http://schemas.microsoft.com/office/powerpoint/2010/main" val="255296992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89D4338-5036-264E-B8B8-BE6CAA3877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Given a set of random number, how to sort it?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EE7FE43-6C30-D14E-8DBA-7FCA1DE48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Sorting Algorithm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3B30FB3-7DF5-DD42-9560-8979F64C0096}"/>
              </a:ext>
            </a:extLst>
          </p:cNvPr>
          <p:cNvSpPr/>
          <p:nvPr/>
        </p:nvSpPr>
        <p:spPr>
          <a:xfrm>
            <a:off x="3541059" y="3877253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087AB9B-1B7C-C54B-8A02-E9203FE463A5}"/>
              </a:ext>
            </a:extLst>
          </p:cNvPr>
          <p:cNvSpPr/>
          <p:nvPr/>
        </p:nvSpPr>
        <p:spPr>
          <a:xfrm>
            <a:off x="4461575" y="3877253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6483A9-79D0-7A4D-B4AB-A9C87BA62FEF}"/>
              </a:ext>
            </a:extLst>
          </p:cNvPr>
          <p:cNvSpPr txBox="1"/>
          <p:nvPr/>
        </p:nvSpPr>
        <p:spPr>
          <a:xfrm>
            <a:off x="3030071" y="2528047"/>
            <a:ext cx="24310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Descending Order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A0448B-2ECF-0947-9AF2-50C10CC52EF5}"/>
              </a:ext>
            </a:extLst>
          </p:cNvPr>
          <p:cNvSpPr txBox="1"/>
          <p:nvPr/>
        </p:nvSpPr>
        <p:spPr>
          <a:xfrm>
            <a:off x="1110009" y="5752222"/>
            <a:ext cx="31920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How many comparison?</a:t>
            </a:r>
          </a:p>
        </p:txBody>
      </p:sp>
    </p:spTree>
    <p:extLst>
      <p:ext uri="{BB962C8B-B14F-4D97-AF65-F5344CB8AC3E}">
        <p14:creationId xmlns:p14="http://schemas.microsoft.com/office/powerpoint/2010/main" val="2274022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1.11111E-6 L -0.02708 0.04005 C -0.03264 0.04907 -0.04115 0.05393 -0.05 0.05393 C -0.0599 0.05393 -0.06806 0.04907 -0.07361 0.04005 L -0.10052 1.11111E-6 " pathEditMode="relative" rAng="0" ptsTypes="AAAAA">
                                      <p:cBhvr>
                                        <p:cTn id="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35" y="268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1.11111E-6 L 0.02673 -0.04005 C 0.03229 -0.04908 0.0408 -0.05394 0.04948 -0.05394 C 0.05955 -0.05394 0.06753 -0.04908 0.07309 -0.04005 L 0.1 1.11111E-6 " pathEditMode="relative" rAng="0" ptsTypes="AAAAA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00" y="-27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89D4338-5036-264E-B8B8-BE6CAA3877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Given a set of random number, how to sort it?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EE7FE43-6C30-D14E-8DBA-7FCA1DE48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Sorting Algorithm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3B30FB3-7DF5-DD42-9560-8979F64C0096}"/>
              </a:ext>
            </a:extLst>
          </p:cNvPr>
          <p:cNvSpPr/>
          <p:nvPr/>
        </p:nvSpPr>
        <p:spPr>
          <a:xfrm>
            <a:off x="3541059" y="3877253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087AB9B-1B7C-C54B-8A02-E9203FE463A5}"/>
              </a:ext>
            </a:extLst>
          </p:cNvPr>
          <p:cNvSpPr/>
          <p:nvPr/>
        </p:nvSpPr>
        <p:spPr>
          <a:xfrm>
            <a:off x="4461575" y="3877253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6483A9-79D0-7A4D-B4AB-A9C87BA62FEF}"/>
              </a:ext>
            </a:extLst>
          </p:cNvPr>
          <p:cNvSpPr txBox="1"/>
          <p:nvPr/>
        </p:nvSpPr>
        <p:spPr>
          <a:xfrm>
            <a:off x="3030071" y="2528047"/>
            <a:ext cx="24310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Descending Order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6310861-67D2-7F45-A99D-DAE69C95C1F6}"/>
              </a:ext>
            </a:extLst>
          </p:cNvPr>
          <p:cNvSpPr/>
          <p:nvPr/>
        </p:nvSpPr>
        <p:spPr>
          <a:xfrm>
            <a:off x="5382091" y="3868289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77A25D8-D14C-5641-A191-E04AAEE1C8D3}"/>
              </a:ext>
            </a:extLst>
          </p:cNvPr>
          <p:cNvSpPr/>
          <p:nvPr/>
        </p:nvSpPr>
        <p:spPr>
          <a:xfrm>
            <a:off x="4461575" y="3881754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66446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1.11111E-6 L -0.02708 0.04005 C -0.03264 0.04907 -0.04115 0.05393 -0.05 0.05393 C -0.0599 0.05393 -0.06806 0.04907 -0.07361 0.04005 L -0.10052 1.11111E-6 " pathEditMode="relative" rAng="0" ptsTypes="AAAAA">
                                      <p:cBhvr>
                                        <p:cTn id="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35" y="268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1.11111E-6 L 0.02673 -0.04005 C 0.03229 -0.04908 0.0408 -0.05394 0.04948 -0.05394 C 0.05955 -0.05394 0.06753 -0.04908 0.07309 -0.04005 L 0.1 1.11111E-6 " pathEditMode="relative" rAng="0" ptsTypes="AAAAA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00" y="-27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4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-3.33333E-6 L 0.02674 -0.04004 C 0.03229 -0.04907 0.0408 -0.05393 0.04948 -0.05393 C 0.05955 -0.05393 0.06753 -0.04907 0.07309 -0.04004 L 0.1 -3.33333E-6 " pathEditMode="relative" rAng="0" ptsTypes="AAAAA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00" y="-2708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37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7 0.00116 L -0.02761 0.04121 C -0.03334 0.05024 -0.04167 0.0551 -0.05052 0.0551 C -0.06042 0.0551 -0.0684 0.05024 -0.07413 0.04121 L -0.10087 0.00116 " pathEditMode="relative" rAng="0" ptsTypes="AAAAA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17" y="26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7" grpId="0" animBg="1"/>
      <p:bldP spid="8" grpId="0" animBg="1"/>
      <p:bldP spid="8" grpId="1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89D4338-5036-264E-B8B8-BE6CAA3877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Given a set of random number, how to sort it?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EE7FE43-6C30-D14E-8DBA-7FCA1DE48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Sorting Algorithm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3B30FB3-7DF5-DD42-9560-8979F64C0096}"/>
              </a:ext>
            </a:extLst>
          </p:cNvPr>
          <p:cNvSpPr/>
          <p:nvPr/>
        </p:nvSpPr>
        <p:spPr>
          <a:xfrm>
            <a:off x="3541059" y="3877253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087AB9B-1B7C-C54B-8A02-E9203FE463A5}"/>
              </a:ext>
            </a:extLst>
          </p:cNvPr>
          <p:cNvSpPr/>
          <p:nvPr/>
        </p:nvSpPr>
        <p:spPr>
          <a:xfrm>
            <a:off x="4461575" y="3877253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6483A9-79D0-7A4D-B4AB-A9C87BA62FEF}"/>
              </a:ext>
            </a:extLst>
          </p:cNvPr>
          <p:cNvSpPr txBox="1"/>
          <p:nvPr/>
        </p:nvSpPr>
        <p:spPr>
          <a:xfrm>
            <a:off x="3030071" y="2528047"/>
            <a:ext cx="24310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Descending Order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6310861-67D2-7F45-A99D-DAE69C95C1F6}"/>
              </a:ext>
            </a:extLst>
          </p:cNvPr>
          <p:cNvSpPr/>
          <p:nvPr/>
        </p:nvSpPr>
        <p:spPr>
          <a:xfrm>
            <a:off x="5382091" y="3877253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949B1F5-ADAC-9E44-A9F2-6CA4A088D9E1}"/>
              </a:ext>
            </a:extLst>
          </p:cNvPr>
          <p:cNvSpPr txBox="1"/>
          <p:nvPr/>
        </p:nvSpPr>
        <p:spPr>
          <a:xfrm>
            <a:off x="1110009" y="5752222"/>
            <a:ext cx="31920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How many comparison?</a:t>
            </a:r>
          </a:p>
        </p:txBody>
      </p:sp>
    </p:spTree>
    <p:extLst>
      <p:ext uri="{BB962C8B-B14F-4D97-AF65-F5344CB8AC3E}">
        <p14:creationId xmlns:p14="http://schemas.microsoft.com/office/powerpoint/2010/main" val="3313197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1.11111E-6 L -0.02708 0.04005 C -0.03264 0.04907 -0.04115 0.05393 -0.05 0.05393 C -0.0599 0.05393 -0.06806 0.04907 -0.07361 0.04005 L -0.10052 1.11111E-6 " pathEditMode="relative" rAng="0" ptsTypes="AAAAA">
                                      <p:cBhvr>
                                        <p:cTn id="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35" y="268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1.11111E-6 L 0.02673 -0.04005 C 0.03229 -0.04908 0.0408 -0.05394 0.04948 -0.05394 C 0.05955 -0.05394 0.06753 -0.04908 0.07309 -0.04005 L 0.1 1.11111E-6 " pathEditMode="relative" rAng="0" ptsTypes="AAAAA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00" y="-27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4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89D4338-5036-264E-B8B8-BE6CAA3877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736725"/>
            <a:ext cx="8196210" cy="1252987"/>
          </a:xfrm>
        </p:spPr>
        <p:txBody>
          <a:bodyPr/>
          <a:lstStyle/>
          <a:p>
            <a:r>
              <a:rPr lang="en-US" dirty="0"/>
              <a:t>Given a set of random number, how to sort it?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EE7FE43-6C30-D14E-8DBA-7FCA1DE48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Sorting Algorithm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6483A9-79D0-7A4D-B4AB-A9C87BA62FEF}"/>
              </a:ext>
            </a:extLst>
          </p:cNvPr>
          <p:cNvSpPr txBox="1"/>
          <p:nvPr/>
        </p:nvSpPr>
        <p:spPr>
          <a:xfrm>
            <a:off x="3030071" y="2528047"/>
            <a:ext cx="24310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Descending Order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3E6AE14-FDA0-164F-BE8B-BE99C2123046}"/>
              </a:ext>
            </a:extLst>
          </p:cNvPr>
          <p:cNvGrpSpPr/>
          <p:nvPr/>
        </p:nvGrpSpPr>
        <p:grpSpPr>
          <a:xfrm>
            <a:off x="3079167" y="3245223"/>
            <a:ext cx="3356485" cy="582706"/>
            <a:chOff x="1120589" y="3362928"/>
            <a:chExt cx="3356485" cy="582706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E7798B0-5043-2B47-8A19-5F91F1C7968D}"/>
                </a:ext>
              </a:extLst>
            </p:cNvPr>
            <p:cNvSpPr/>
            <p:nvPr/>
          </p:nvSpPr>
          <p:spPr>
            <a:xfrm>
              <a:off x="1120589" y="336292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C19A990-3764-4047-8AA8-663DE2420FCB}"/>
                </a:ext>
              </a:extLst>
            </p:cNvPr>
            <p:cNvSpPr/>
            <p:nvPr/>
          </p:nvSpPr>
          <p:spPr>
            <a:xfrm>
              <a:off x="2041105" y="336292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EC32E0F-1576-CB41-AC5B-A58AF684F7CB}"/>
                </a:ext>
              </a:extLst>
            </p:cNvPr>
            <p:cNvSpPr/>
            <p:nvPr/>
          </p:nvSpPr>
          <p:spPr>
            <a:xfrm>
              <a:off x="2961621" y="336292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20555D0-4C1E-534E-8DDD-1212057343D8}"/>
                </a:ext>
              </a:extLst>
            </p:cNvPr>
            <p:cNvSpPr/>
            <p:nvPr/>
          </p:nvSpPr>
          <p:spPr>
            <a:xfrm>
              <a:off x="3885404" y="336292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8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D3A3F01-A136-5C48-ACFB-1F9CBC7CF05F}"/>
              </a:ext>
            </a:extLst>
          </p:cNvPr>
          <p:cNvGrpSpPr/>
          <p:nvPr/>
        </p:nvGrpSpPr>
        <p:grpSpPr>
          <a:xfrm>
            <a:off x="3079167" y="4016188"/>
            <a:ext cx="3356485" cy="582706"/>
            <a:chOff x="1120589" y="4133893"/>
            <a:chExt cx="3356485" cy="58270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EFC0C7A-19E8-104C-A5A4-F31FAFE8CC7E}"/>
                </a:ext>
              </a:extLst>
            </p:cNvPr>
            <p:cNvSpPr/>
            <p:nvPr/>
          </p:nvSpPr>
          <p:spPr>
            <a:xfrm>
              <a:off x="1120589" y="413389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78678D9-CD0D-6440-B98C-D1965701A590}"/>
                </a:ext>
              </a:extLst>
            </p:cNvPr>
            <p:cNvSpPr/>
            <p:nvPr/>
          </p:nvSpPr>
          <p:spPr>
            <a:xfrm>
              <a:off x="2041105" y="413389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0DC7FF7-74C4-1740-A653-4FD175A14FDB}"/>
                </a:ext>
              </a:extLst>
            </p:cNvPr>
            <p:cNvSpPr/>
            <p:nvPr/>
          </p:nvSpPr>
          <p:spPr>
            <a:xfrm>
              <a:off x="2961621" y="413389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2AFD934-118F-0B49-B9E2-3108ED335B76}"/>
                </a:ext>
              </a:extLst>
            </p:cNvPr>
            <p:cNvSpPr/>
            <p:nvPr/>
          </p:nvSpPr>
          <p:spPr>
            <a:xfrm>
              <a:off x="3885404" y="413389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FEDC6252-049E-ED40-963B-0CFB6485D9F0}"/>
              </a:ext>
            </a:extLst>
          </p:cNvPr>
          <p:cNvGrpSpPr/>
          <p:nvPr/>
        </p:nvGrpSpPr>
        <p:grpSpPr>
          <a:xfrm>
            <a:off x="3079167" y="4787153"/>
            <a:ext cx="3356485" cy="582706"/>
            <a:chOff x="1120589" y="4904858"/>
            <a:chExt cx="3356485" cy="582706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75FE8B8-1E94-4F43-9826-7DAA70633D8D}"/>
                </a:ext>
              </a:extLst>
            </p:cNvPr>
            <p:cNvSpPr/>
            <p:nvPr/>
          </p:nvSpPr>
          <p:spPr>
            <a:xfrm>
              <a:off x="1120589" y="490485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37C2CE5-7D03-4E4A-BDDC-E3C22E660C14}"/>
                </a:ext>
              </a:extLst>
            </p:cNvPr>
            <p:cNvSpPr/>
            <p:nvPr/>
          </p:nvSpPr>
          <p:spPr>
            <a:xfrm>
              <a:off x="2041105" y="490485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8884C467-606A-5641-AD63-B73721A640FC}"/>
                </a:ext>
              </a:extLst>
            </p:cNvPr>
            <p:cNvSpPr/>
            <p:nvPr/>
          </p:nvSpPr>
          <p:spPr>
            <a:xfrm>
              <a:off x="2961621" y="490485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F7D4CA7-B870-314A-AA1D-3B06C6F8DF60}"/>
                </a:ext>
              </a:extLst>
            </p:cNvPr>
            <p:cNvSpPr/>
            <p:nvPr/>
          </p:nvSpPr>
          <p:spPr>
            <a:xfrm>
              <a:off x="3885404" y="490485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98645A6-FC54-1748-A280-F3FF519A6336}"/>
              </a:ext>
            </a:extLst>
          </p:cNvPr>
          <p:cNvGrpSpPr/>
          <p:nvPr/>
        </p:nvGrpSpPr>
        <p:grpSpPr>
          <a:xfrm>
            <a:off x="3079167" y="5558118"/>
            <a:ext cx="3356485" cy="582706"/>
            <a:chOff x="1120589" y="5675823"/>
            <a:chExt cx="3356485" cy="582706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72D2137-B37E-5844-93D6-8A7BB04308A0}"/>
                </a:ext>
              </a:extLst>
            </p:cNvPr>
            <p:cNvSpPr/>
            <p:nvPr/>
          </p:nvSpPr>
          <p:spPr>
            <a:xfrm>
              <a:off x="1120589" y="567582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8F431A3-AABB-2444-AE77-E8F7CA1017ED}"/>
                </a:ext>
              </a:extLst>
            </p:cNvPr>
            <p:cNvSpPr/>
            <p:nvPr/>
          </p:nvSpPr>
          <p:spPr>
            <a:xfrm>
              <a:off x="2041105" y="567582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87BF3039-12BF-3F4C-9025-1EF8A36CA2D6}"/>
                </a:ext>
              </a:extLst>
            </p:cNvPr>
            <p:cNvSpPr/>
            <p:nvPr/>
          </p:nvSpPr>
          <p:spPr>
            <a:xfrm>
              <a:off x="2961621" y="567582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14094E04-0582-B340-8845-5A96D91C2FD4}"/>
                </a:ext>
              </a:extLst>
            </p:cNvPr>
            <p:cNvSpPr/>
            <p:nvPr/>
          </p:nvSpPr>
          <p:spPr>
            <a:xfrm>
              <a:off x="3885404" y="567582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7536B383-0EEF-9B44-8C82-D82E35BA5F64}"/>
              </a:ext>
            </a:extLst>
          </p:cNvPr>
          <p:cNvSpPr txBox="1"/>
          <p:nvPr/>
        </p:nvSpPr>
        <p:spPr>
          <a:xfrm>
            <a:off x="671756" y="6396335"/>
            <a:ext cx="31920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How many comparison?</a:t>
            </a:r>
          </a:p>
        </p:txBody>
      </p:sp>
    </p:spTree>
    <p:extLst>
      <p:ext uri="{BB962C8B-B14F-4D97-AF65-F5344CB8AC3E}">
        <p14:creationId xmlns:p14="http://schemas.microsoft.com/office/powerpoint/2010/main" val="1820538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89D4338-5036-264E-B8B8-BE6CAA3877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736726"/>
            <a:ext cx="8196210" cy="1347134"/>
          </a:xfrm>
        </p:spPr>
        <p:txBody>
          <a:bodyPr/>
          <a:lstStyle/>
          <a:p>
            <a:r>
              <a:rPr lang="en-US" dirty="0"/>
              <a:t>Given a set of random number, how to sort it?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EE7FE43-6C30-D14E-8DBA-7FCA1DE48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Sorting Algorithm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3B30FB3-7DF5-DD42-9560-8979F64C0096}"/>
              </a:ext>
            </a:extLst>
          </p:cNvPr>
          <p:cNvSpPr/>
          <p:nvPr/>
        </p:nvSpPr>
        <p:spPr>
          <a:xfrm>
            <a:off x="2348753" y="3697959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x</a:t>
            </a:r>
            <a:r>
              <a:rPr lang="en-US" sz="2800" baseline="-25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087AB9B-1B7C-C54B-8A02-E9203FE463A5}"/>
              </a:ext>
            </a:extLst>
          </p:cNvPr>
          <p:cNvSpPr/>
          <p:nvPr/>
        </p:nvSpPr>
        <p:spPr>
          <a:xfrm>
            <a:off x="4183251" y="3702459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x</a:t>
            </a:r>
            <a:r>
              <a:rPr lang="en-US" sz="2800" baseline="-25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6483A9-79D0-7A4D-B4AB-A9C87BA62FEF}"/>
              </a:ext>
            </a:extLst>
          </p:cNvPr>
          <p:cNvSpPr txBox="1"/>
          <p:nvPr/>
        </p:nvSpPr>
        <p:spPr>
          <a:xfrm>
            <a:off x="3030071" y="2528047"/>
            <a:ext cx="24310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Descending Order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6310861-67D2-7F45-A99D-DAE69C95C1F6}"/>
              </a:ext>
            </a:extLst>
          </p:cNvPr>
          <p:cNvSpPr/>
          <p:nvPr/>
        </p:nvSpPr>
        <p:spPr>
          <a:xfrm>
            <a:off x="3266002" y="370038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x</a:t>
            </a:r>
            <a:r>
              <a:rPr lang="en-US" sz="2800" baseline="-25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14930C-0502-254D-8CD8-7068F875F1D5}"/>
              </a:ext>
            </a:extLst>
          </p:cNvPr>
          <p:cNvSpPr txBox="1"/>
          <p:nvPr/>
        </p:nvSpPr>
        <p:spPr>
          <a:xfrm>
            <a:off x="5030932" y="3804646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……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15E1C41-0C89-9A42-AF0E-1FD65400AE58}"/>
              </a:ext>
            </a:extLst>
          </p:cNvPr>
          <p:cNvSpPr/>
          <p:nvPr/>
        </p:nvSpPr>
        <p:spPr>
          <a:xfrm>
            <a:off x="5721914" y="3697959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>
                <a:solidFill>
                  <a:schemeClr val="tx1"/>
                </a:solidFill>
              </a:rPr>
              <a:t>x</a:t>
            </a:r>
            <a:r>
              <a:rPr lang="en-US" sz="2800" baseline="-25000" dirty="0" err="1">
                <a:solidFill>
                  <a:schemeClr val="tx1"/>
                </a:solidFill>
              </a:rPr>
              <a:t>n</a:t>
            </a:r>
            <a:endParaRPr lang="en-US" sz="2800" baseline="-25000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5F43131-403A-8A4D-BB3E-15EC258CE48D}"/>
              </a:ext>
            </a:extLst>
          </p:cNvPr>
          <p:cNvSpPr txBox="1"/>
          <p:nvPr/>
        </p:nvSpPr>
        <p:spPr>
          <a:xfrm>
            <a:off x="752739" y="5472971"/>
            <a:ext cx="31920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How many comparison?</a:t>
            </a:r>
          </a:p>
        </p:txBody>
      </p:sp>
    </p:spTree>
    <p:extLst>
      <p:ext uri="{BB962C8B-B14F-4D97-AF65-F5344CB8AC3E}">
        <p14:creationId xmlns:p14="http://schemas.microsoft.com/office/powerpoint/2010/main" val="416984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89D4338-5036-264E-B8B8-BE6CAA3877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736726"/>
            <a:ext cx="8196210" cy="1347134"/>
          </a:xfrm>
        </p:spPr>
        <p:txBody>
          <a:bodyPr/>
          <a:lstStyle/>
          <a:p>
            <a:r>
              <a:rPr lang="en-US" dirty="0"/>
              <a:t>Given a set of random number, how to sort it?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EE7FE43-6C30-D14E-8DBA-7FCA1DE48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Sorting Algorithm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3B30FB3-7DF5-DD42-9560-8979F64C0096}"/>
              </a:ext>
            </a:extLst>
          </p:cNvPr>
          <p:cNvSpPr/>
          <p:nvPr/>
        </p:nvSpPr>
        <p:spPr>
          <a:xfrm>
            <a:off x="2362646" y="236653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x</a:t>
            </a:r>
            <a:r>
              <a:rPr lang="en-US" sz="2800" baseline="-25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087AB9B-1B7C-C54B-8A02-E9203FE463A5}"/>
              </a:ext>
            </a:extLst>
          </p:cNvPr>
          <p:cNvSpPr/>
          <p:nvPr/>
        </p:nvSpPr>
        <p:spPr>
          <a:xfrm>
            <a:off x="4197144" y="237103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x</a:t>
            </a:r>
            <a:r>
              <a:rPr lang="en-US" sz="2800" baseline="-25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6310861-67D2-7F45-A99D-DAE69C95C1F6}"/>
              </a:ext>
            </a:extLst>
          </p:cNvPr>
          <p:cNvSpPr/>
          <p:nvPr/>
        </p:nvSpPr>
        <p:spPr>
          <a:xfrm>
            <a:off x="3279895" y="2368965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x</a:t>
            </a:r>
            <a:r>
              <a:rPr lang="en-US" sz="2800" baseline="-25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14930C-0502-254D-8CD8-7068F875F1D5}"/>
              </a:ext>
            </a:extLst>
          </p:cNvPr>
          <p:cNvSpPr txBox="1"/>
          <p:nvPr/>
        </p:nvSpPr>
        <p:spPr>
          <a:xfrm>
            <a:off x="5044825" y="2473224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915E1C41-0C89-9A42-AF0E-1FD65400AE58}"/>
                  </a:ext>
                </a:extLst>
              </p:cNvPr>
              <p:cNvSpPr/>
              <p:nvPr/>
            </p:nvSpPr>
            <p:spPr>
              <a:xfrm>
                <a:off x="5735807" y="2366537"/>
                <a:ext cx="591670" cy="582706"/>
              </a:xfrm>
              <a:prstGeom prst="rect">
                <a:avLst/>
              </a:prstGeom>
              <a:noFill/>
              <a:ln w="2540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chemeClr val="tx1"/>
                    </a:solidFill>
                  </a:rPr>
                  <a:t>x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baseline="-250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N</m:t>
                    </m:r>
                  </m:oMath>
                </a14:m>
                <a:endParaRPr lang="en-US" sz="2800" baseline="-25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915E1C41-0C89-9A42-AF0E-1FD65400AE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5807" y="2366537"/>
                <a:ext cx="591670" cy="58270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2540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F4487DF8-5240-2B45-942E-6FD656853957}"/>
              </a:ext>
            </a:extLst>
          </p:cNvPr>
          <p:cNvSpPr txBox="1"/>
          <p:nvPr/>
        </p:nvSpPr>
        <p:spPr>
          <a:xfrm>
            <a:off x="2602442" y="3832378"/>
            <a:ext cx="11442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round: </a:t>
            </a:r>
          </a:p>
        </p:txBody>
      </p:sp>
      <p:cxnSp>
        <p:nvCxnSpPr>
          <p:cNvPr id="13" name="Curved Connector 12">
            <a:extLst>
              <a:ext uri="{FF2B5EF4-FFF2-40B4-BE49-F238E27FC236}">
                <a16:creationId xmlns:a16="http://schemas.microsoft.com/office/drawing/2014/main" id="{0FECC4A6-E978-9042-8BDE-FFE4DC7DB169}"/>
              </a:ext>
            </a:extLst>
          </p:cNvPr>
          <p:cNvCxnSpPr>
            <a:stCxn id="4" idx="2"/>
            <a:endCxn id="7" idx="2"/>
          </p:cNvCxnSpPr>
          <p:nvPr/>
        </p:nvCxnSpPr>
        <p:spPr>
          <a:xfrm rot="16200000" flipH="1">
            <a:off x="3115891" y="2491832"/>
            <a:ext cx="2428" cy="917249"/>
          </a:xfrm>
          <a:prstGeom prst="curvedConnector3">
            <a:avLst>
              <a:gd name="adj1" fmla="val 13207372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Curved Connector 18">
            <a:extLst>
              <a:ext uri="{FF2B5EF4-FFF2-40B4-BE49-F238E27FC236}">
                <a16:creationId xmlns:a16="http://schemas.microsoft.com/office/drawing/2014/main" id="{3FD0D777-48AC-7047-A5D1-3754C5958A82}"/>
              </a:ext>
            </a:extLst>
          </p:cNvPr>
          <p:cNvCxnSpPr/>
          <p:nvPr/>
        </p:nvCxnSpPr>
        <p:spPr>
          <a:xfrm rot="16200000" flipH="1">
            <a:off x="4048013" y="2499583"/>
            <a:ext cx="2428" cy="917249"/>
          </a:xfrm>
          <a:prstGeom prst="curvedConnector3">
            <a:avLst>
              <a:gd name="adj1" fmla="val 13207372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7E2E094-FCE8-D344-B75E-4D5DFF11A408}"/>
                  </a:ext>
                </a:extLst>
              </p:cNvPr>
              <p:cNvSpPr txBox="1"/>
              <p:nvPr/>
            </p:nvSpPr>
            <p:spPr>
              <a:xfrm>
                <a:off x="4039484" y="3685741"/>
                <a:ext cx="123642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7E2E094-FCE8-D344-B75E-4D5DFF11A4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9484" y="3685741"/>
                <a:ext cx="1236429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5B066C07-0CD8-664F-AE2F-7A17C9D35D27}"/>
              </a:ext>
            </a:extLst>
          </p:cNvPr>
          <p:cNvSpPr txBox="1"/>
          <p:nvPr/>
        </p:nvSpPr>
        <p:spPr>
          <a:xfrm>
            <a:off x="2602442" y="4474993"/>
            <a:ext cx="1194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round: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9849E03-3E9A-7242-AB21-75353B9D0883}"/>
                  </a:ext>
                </a:extLst>
              </p:cNvPr>
              <p:cNvSpPr txBox="1"/>
              <p:nvPr/>
            </p:nvSpPr>
            <p:spPr>
              <a:xfrm>
                <a:off x="4039484" y="4328356"/>
                <a:ext cx="123642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−2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9849E03-3E9A-7242-AB21-75353B9D08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9484" y="4328356"/>
                <a:ext cx="1236428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>
            <a:extLst>
              <a:ext uri="{FF2B5EF4-FFF2-40B4-BE49-F238E27FC236}">
                <a16:creationId xmlns:a16="http://schemas.microsoft.com/office/drawing/2014/main" id="{5F180032-5CA1-404A-A316-F6693A0A967B}"/>
              </a:ext>
            </a:extLst>
          </p:cNvPr>
          <p:cNvSpPr txBox="1"/>
          <p:nvPr/>
        </p:nvSpPr>
        <p:spPr>
          <a:xfrm>
            <a:off x="2602442" y="5117608"/>
            <a:ext cx="1164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round: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5F1E37C-667A-5742-A90A-7BAEC7BEC4B1}"/>
                  </a:ext>
                </a:extLst>
              </p:cNvPr>
              <p:cNvSpPr txBox="1"/>
              <p:nvPr/>
            </p:nvSpPr>
            <p:spPr>
              <a:xfrm>
                <a:off x="4039484" y="4970971"/>
                <a:ext cx="123642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−3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5F1E37C-667A-5742-A90A-7BAEC7BEC4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9484" y="4970971"/>
                <a:ext cx="1236429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44E3D3A6-9834-E041-B21D-3CE2DCC6E295}"/>
              </a:ext>
            </a:extLst>
          </p:cNvPr>
          <p:cNvSpPr txBox="1"/>
          <p:nvPr/>
        </p:nvSpPr>
        <p:spPr>
          <a:xfrm>
            <a:off x="2602442" y="6071535"/>
            <a:ext cx="1197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  <a:r>
              <a:rPr lang="en-US" baseline="30000" dirty="0"/>
              <a:t>th</a:t>
            </a:r>
            <a:r>
              <a:rPr lang="en-US" dirty="0"/>
              <a:t> round: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29430F0-B578-2348-8E92-5ED8AFD7B91A}"/>
                  </a:ext>
                </a:extLst>
              </p:cNvPr>
              <p:cNvSpPr txBox="1"/>
              <p:nvPr/>
            </p:nvSpPr>
            <p:spPr>
              <a:xfrm>
                <a:off x="4405064" y="5963813"/>
                <a:ext cx="50526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29430F0-B578-2348-8E92-5ED8AFD7B9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5064" y="5963813"/>
                <a:ext cx="505267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Box 30">
            <a:extLst>
              <a:ext uri="{FF2B5EF4-FFF2-40B4-BE49-F238E27FC236}">
                <a16:creationId xmlns:a16="http://schemas.microsoft.com/office/drawing/2014/main" id="{75B07D39-66EA-F342-9019-8E290E506723}"/>
              </a:ext>
            </a:extLst>
          </p:cNvPr>
          <p:cNvSpPr txBox="1"/>
          <p:nvPr/>
        </p:nvSpPr>
        <p:spPr>
          <a:xfrm rot="5400000">
            <a:off x="3100976" y="5594571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……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823B200-9FFC-2944-9AB0-03D8614F0DE2}"/>
              </a:ext>
            </a:extLst>
          </p:cNvPr>
          <p:cNvSpPr txBox="1"/>
          <p:nvPr/>
        </p:nvSpPr>
        <p:spPr>
          <a:xfrm rot="5400000">
            <a:off x="4434274" y="5603320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……</a:t>
            </a:r>
          </a:p>
        </p:txBody>
      </p:sp>
    </p:spTree>
    <p:extLst>
      <p:ext uri="{BB962C8B-B14F-4D97-AF65-F5344CB8AC3E}">
        <p14:creationId xmlns:p14="http://schemas.microsoft.com/office/powerpoint/2010/main" val="1037156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0" grpId="0"/>
      <p:bldP spid="21" grpId="0"/>
      <p:bldP spid="22" grpId="0"/>
      <p:bldP spid="27" grpId="0"/>
      <p:bldP spid="28" grpId="0"/>
      <p:bldP spid="29" grpId="0"/>
      <p:bldP spid="30" grpId="0"/>
      <p:bldP spid="31" grpId="0"/>
      <p:bldP spid="32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89D4338-5036-264E-B8B8-BE6CAA3877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736726"/>
            <a:ext cx="8196210" cy="1347134"/>
          </a:xfrm>
        </p:spPr>
        <p:txBody>
          <a:bodyPr/>
          <a:lstStyle/>
          <a:p>
            <a:r>
              <a:rPr lang="en-US" dirty="0"/>
              <a:t>Given a set of random number, how to sort it?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EE7FE43-6C30-D14E-8DBA-7FCA1DE48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Sorting Algorithm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3B30FB3-7DF5-DD42-9560-8979F64C0096}"/>
              </a:ext>
            </a:extLst>
          </p:cNvPr>
          <p:cNvSpPr/>
          <p:nvPr/>
        </p:nvSpPr>
        <p:spPr>
          <a:xfrm>
            <a:off x="2362646" y="236653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x</a:t>
            </a:r>
            <a:r>
              <a:rPr lang="en-US" sz="2800" baseline="-25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087AB9B-1B7C-C54B-8A02-E9203FE463A5}"/>
              </a:ext>
            </a:extLst>
          </p:cNvPr>
          <p:cNvSpPr/>
          <p:nvPr/>
        </p:nvSpPr>
        <p:spPr>
          <a:xfrm>
            <a:off x="4197144" y="237103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x</a:t>
            </a:r>
            <a:r>
              <a:rPr lang="en-US" sz="2800" baseline="-25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6310861-67D2-7F45-A99D-DAE69C95C1F6}"/>
              </a:ext>
            </a:extLst>
          </p:cNvPr>
          <p:cNvSpPr/>
          <p:nvPr/>
        </p:nvSpPr>
        <p:spPr>
          <a:xfrm>
            <a:off x="3279895" y="2368965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x</a:t>
            </a:r>
            <a:r>
              <a:rPr lang="en-US" sz="2800" baseline="-25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14930C-0502-254D-8CD8-7068F875F1D5}"/>
              </a:ext>
            </a:extLst>
          </p:cNvPr>
          <p:cNvSpPr txBox="1"/>
          <p:nvPr/>
        </p:nvSpPr>
        <p:spPr>
          <a:xfrm>
            <a:off x="5044825" y="2473224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915E1C41-0C89-9A42-AF0E-1FD65400AE58}"/>
                  </a:ext>
                </a:extLst>
              </p:cNvPr>
              <p:cNvSpPr/>
              <p:nvPr/>
            </p:nvSpPr>
            <p:spPr>
              <a:xfrm>
                <a:off x="5735807" y="2366537"/>
                <a:ext cx="591670" cy="582706"/>
              </a:xfrm>
              <a:prstGeom prst="rect">
                <a:avLst/>
              </a:prstGeom>
              <a:noFill/>
              <a:ln w="2540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chemeClr val="tx1"/>
                    </a:solidFill>
                  </a:rPr>
                  <a:t>x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baseline="-250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N</m:t>
                    </m:r>
                  </m:oMath>
                </a14:m>
                <a:endParaRPr lang="en-US" sz="2800" baseline="-25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915E1C41-0C89-9A42-AF0E-1FD65400AE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5807" y="2366537"/>
                <a:ext cx="591670" cy="58270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2540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Curved Connector 12">
            <a:extLst>
              <a:ext uri="{FF2B5EF4-FFF2-40B4-BE49-F238E27FC236}">
                <a16:creationId xmlns:a16="http://schemas.microsoft.com/office/drawing/2014/main" id="{0FECC4A6-E978-9042-8BDE-FFE4DC7DB169}"/>
              </a:ext>
            </a:extLst>
          </p:cNvPr>
          <p:cNvCxnSpPr>
            <a:stCxn id="4" idx="2"/>
            <a:endCxn id="7" idx="2"/>
          </p:cNvCxnSpPr>
          <p:nvPr/>
        </p:nvCxnSpPr>
        <p:spPr>
          <a:xfrm rot="16200000" flipH="1">
            <a:off x="3115891" y="2491832"/>
            <a:ext cx="2428" cy="917249"/>
          </a:xfrm>
          <a:prstGeom prst="curvedConnector3">
            <a:avLst>
              <a:gd name="adj1" fmla="val 13207372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Curved Connector 18">
            <a:extLst>
              <a:ext uri="{FF2B5EF4-FFF2-40B4-BE49-F238E27FC236}">
                <a16:creationId xmlns:a16="http://schemas.microsoft.com/office/drawing/2014/main" id="{3FD0D777-48AC-7047-A5D1-3754C5958A82}"/>
              </a:ext>
            </a:extLst>
          </p:cNvPr>
          <p:cNvCxnSpPr/>
          <p:nvPr/>
        </p:nvCxnSpPr>
        <p:spPr>
          <a:xfrm rot="16200000" flipH="1">
            <a:off x="4048013" y="2499583"/>
            <a:ext cx="2428" cy="917249"/>
          </a:xfrm>
          <a:prstGeom prst="curvedConnector3">
            <a:avLst>
              <a:gd name="adj1" fmla="val 13207372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7E2E094-FCE8-D344-B75E-4D5DFF11A408}"/>
                  </a:ext>
                </a:extLst>
              </p:cNvPr>
              <p:cNvSpPr txBox="1"/>
              <p:nvPr/>
            </p:nvSpPr>
            <p:spPr>
              <a:xfrm>
                <a:off x="588072" y="4304127"/>
                <a:ext cx="740202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−3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+…+2+1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7E2E094-FCE8-D344-B75E-4D5DFF11A4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072" y="4304127"/>
                <a:ext cx="7402026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F67EB03-4A47-FF4B-AB22-ABEF763F5C1D}"/>
                  </a:ext>
                </a:extLst>
              </p:cNvPr>
              <p:cNvSpPr txBox="1"/>
              <p:nvPr/>
            </p:nvSpPr>
            <p:spPr>
              <a:xfrm>
                <a:off x="588072" y="4304127"/>
                <a:ext cx="740202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−3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+…+</m:t>
                      </m:r>
                      <m:r>
                        <a:rPr lang="en-US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F67EB03-4A47-FF4B-AB22-ABEF763F5C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072" y="4304127"/>
                <a:ext cx="7402026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9FF2B16-162C-8146-80AB-23C45AE42E41}"/>
                  </a:ext>
                </a:extLst>
              </p:cNvPr>
              <p:cNvSpPr txBox="1"/>
              <p:nvPr/>
            </p:nvSpPr>
            <p:spPr>
              <a:xfrm>
                <a:off x="413528" y="4365682"/>
                <a:ext cx="868776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+…+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</m:e>
                      </m:d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9FF2B16-162C-8146-80AB-23C45AE42E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528" y="4365682"/>
                <a:ext cx="8687763" cy="523220"/>
              </a:xfrm>
              <a:prstGeom prst="rect">
                <a:avLst/>
              </a:prstGeom>
              <a:blipFill>
                <a:blip r:embed="rId5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D3197DA-14E2-E94C-8310-4181A1D05E79}"/>
                  </a:ext>
                </a:extLst>
              </p:cNvPr>
              <p:cNvSpPr txBox="1"/>
              <p:nvPr/>
            </p:nvSpPr>
            <p:spPr>
              <a:xfrm>
                <a:off x="534284" y="4950457"/>
                <a:ext cx="669574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−(1+2+3+…+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D3197DA-14E2-E94C-8310-4181A1D05E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284" y="4950457"/>
                <a:ext cx="6695744" cy="523220"/>
              </a:xfrm>
              <a:prstGeom prst="rect">
                <a:avLst/>
              </a:prstGeom>
              <a:blipFill>
                <a:blip r:embed="rId6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ADB8723-0289-4A4B-B89D-390B24AF07B6}"/>
                  </a:ext>
                </a:extLst>
              </p:cNvPr>
              <p:cNvSpPr txBox="1"/>
              <p:nvPr/>
            </p:nvSpPr>
            <p:spPr>
              <a:xfrm>
                <a:off x="534284" y="5647504"/>
                <a:ext cx="3101683" cy="954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ADB8723-0289-4A4B-B89D-390B24AF07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284" y="5647504"/>
                <a:ext cx="3101683" cy="954107"/>
              </a:xfrm>
              <a:prstGeom prst="rect">
                <a:avLst/>
              </a:prstGeom>
              <a:blipFill>
                <a:blip r:embed="rId7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99EF976-744B-D84D-B6CF-98D70FB55A3D}"/>
                  </a:ext>
                </a:extLst>
              </p:cNvPr>
              <p:cNvSpPr txBox="1"/>
              <p:nvPr/>
            </p:nvSpPr>
            <p:spPr>
              <a:xfrm>
                <a:off x="3575730" y="5632115"/>
                <a:ext cx="1654171" cy="954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99EF976-744B-D84D-B6CF-98D70FB55A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5730" y="5632115"/>
                <a:ext cx="1654171" cy="954107"/>
              </a:xfrm>
              <a:prstGeom prst="rect">
                <a:avLst/>
              </a:prstGeom>
              <a:blipFill>
                <a:blip r:embed="rId8"/>
                <a:stretch>
                  <a:fillRect b="-51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A1BD21D-01EA-1942-A292-77865AE6CA5E}"/>
                  </a:ext>
                </a:extLst>
              </p:cNvPr>
              <p:cNvSpPr txBox="1"/>
              <p:nvPr/>
            </p:nvSpPr>
            <p:spPr>
              <a:xfrm>
                <a:off x="5255190" y="5951416"/>
                <a:ext cx="119551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A1BD21D-01EA-1942-A292-77865AE6CA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5190" y="5951416"/>
                <a:ext cx="1195519" cy="523220"/>
              </a:xfrm>
              <a:prstGeom prst="rect">
                <a:avLst/>
              </a:prstGeom>
              <a:blipFill>
                <a:blip r:embed="rId9"/>
                <a:stretch>
                  <a:fillRect r="-2105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73694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0" grpId="1"/>
      <p:bldP spid="23" grpId="0"/>
      <p:bldP spid="23" grpId="1"/>
      <p:bldP spid="24" grpId="0"/>
      <p:bldP spid="25" grpId="0"/>
      <p:bldP spid="26" grpId="0"/>
      <p:bldP spid="33" grpId="0"/>
      <p:bldP spid="34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BB394CB-5062-4C4E-A695-816DFCBAC8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2988" y="1309694"/>
            <a:ext cx="7548282" cy="54430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B7FC40B0-3971-3742-9C3D-19B77425E157}"/>
                  </a:ext>
                </a:extLst>
              </p:cNvPr>
              <p:cNvSpPr/>
              <p:nvPr/>
            </p:nvSpPr>
            <p:spPr>
              <a:xfrm>
                <a:off x="725251" y="237768"/>
                <a:ext cx="3018070" cy="8989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B7FC40B0-3971-3742-9C3D-19B77425E1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251" y="237768"/>
                <a:ext cx="3018070" cy="898964"/>
              </a:xfrm>
              <a:prstGeom prst="rect">
                <a:avLst/>
              </a:prstGeom>
              <a:blipFill>
                <a:blip r:embed="rId3"/>
                <a:stretch>
                  <a:fillRect l="-418" r="-418" b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C6AAF09A-F1AE-0D4D-A47D-CCE0CB4D8153}"/>
                  </a:ext>
                </a:extLst>
              </p:cNvPr>
              <p:cNvSpPr/>
              <p:nvPr/>
            </p:nvSpPr>
            <p:spPr>
              <a:xfrm>
                <a:off x="3537842" y="237768"/>
                <a:ext cx="1274195" cy="8989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C6AAF09A-F1AE-0D4D-A47D-CCE0CB4D81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7842" y="237768"/>
                <a:ext cx="1274195" cy="898964"/>
              </a:xfrm>
              <a:prstGeom prst="rect">
                <a:avLst/>
              </a:prstGeom>
              <a:blipFill>
                <a:blip r:embed="rId4"/>
                <a:stretch>
                  <a:fillRect b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6083103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EE7FE43-6C30-D14E-8DBA-7FCA1DE48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96CA963-E163-ED41-AF2A-82F8153CF124}"/>
                  </a:ext>
                </a:extLst>
              </p:cNvPr>
              <p:cNvSpPr txBox="1"/>
              <p:nvPr/>
            </p:nvSpPr>
            <p:spPr>
              <a:xfrm>
                <a:off x="1002025" y="2343415"/>
                <a:ext cx="713995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chemeClr val="bg2">
                        <a:lumMod val="65000"/>
                      </a:schemeClr>
                    </a:solidFill>
                  </a:rPr>
                  <a:t>If and only if there exists a positive number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bg2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2000" dirty="0">
                    <a:solidFill>
                      <a:schemeClr val="bg2">
                        <a:lumMod val="65000"/>
                      </a:schemeClr>
                    </a:solidFill>
                  </a:rPr>
                  <a:t> exists such that: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96CA963-E163-ED41-AF2A-82F8153CF1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2025" y="2343415"/>
                <a:ext cx="7139950" cy="400110"/>
              </a:xfrm>
              <a:prstGeom prst="rect">
                <a:avLst/>
              </a:prstGeom>
              <a:blipFill>
                <a:blip r:embed="rId2"/>
                <a:stretch>
                  <a:fillRect l="-888" t="-9375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EF95CC78-93D9-F847-9BD5-E94F1682AB1F}"/>
                  </a:ext>
                </a:extLst>
              </p:cNvPr>
              <p:cNvSpPr/>
              <p:nvPr/>
            </p:nvSpPr>
            <p:spPr>
              <a:xfrm>
                <a:off x="2052534" y="2933326"/>
                <a:ext cx="472360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bg2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800" b="0" i="1" smtClean="0">
                            <a:solidFill>
                              <a:schemeClr val="bg2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chemeClr val="bg2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800" b="0" i="1" smtClean="0">
                        <a:solidFill>
                          <a:schemeClr val="bg2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800" b="0" i="1" smtClean="0">
                        <a:solidFill>
                          <a:schemeClr val="bg2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2800" b="0" i="1" smtClean="0">
                        <a:solidFill>
                          <a:schemeClr val="bg2">
                            <a:lumMod val="6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2800" b="0" i="1" smtClean="0">
                        <a:solidFill>
                          <a:schemeClr val="bg2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800" b="0" i="1" smtClean="0">
                        <a:solidFill>
                          <a:schemeClr val="bg2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0" i="1" smtClean="0">
                        <a:solidFill>
                          <a:schemeClr val="bg2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800" b="0" i="1" smtClean="0">
                        <a:solidFill>
                          <a:schemeClr val="bg2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>
                    <a:solidFill>
                      <a:schemeClr val="bg2">
                        <a:lumMod val="65000"/>
                      </a:schemeClr>
                    </a:solidFill>
                  </a:rPr>
                  <a:t> for all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solidFill>
                          <a:schemeClr val="bg2">
                            <a:lumMod val="6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n</m:t>
                    </m:r>
                    <m:r>
                      <a:rPr lang="en-US" sz="2800" b="0" i="1" smtClean="0">
                        <a:solidFill>
                          <a:schemeClr val="bg2">
                            <a:lumMod val="6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sz="2800" b="0" i="1" smtClean="0">
                            <a:solidFill>
                              <a:schemeClr val="bg2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bg2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bg2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sz="2800" dirty="0">
                  <a:solidFill>
                    <a:schemeClr val="bg2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EF95CC78-93D9-F847-9BD5-E94F1682AB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2534" y="2933326"/>
                <a:ext cx="4723601" cy="523220"/>
              </a:xfrm>
              <a:prstGeom prst="rect">
                <a:avLst/>
              </a:prstGeom>
              <a:blipFill>
                <a:blip r:embed="rId3"/>
                <a:stretch>
                  <a:fillRect l="-1609" t="-11905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6A7CF1F7-15C9-4D44-B6CD-13D87C7E6796}"/>
                  </a:ext>
                </a:extLst>
              </p:cNvPr>
              <p:cNvSpPr/>
              <p:nvPr/>
            </p:nvSpPr>
            <p:spPr>
              <a:xfrm>
                <a:off x="1442428" y="3859509"/>
                <a:ext cx="3029355" cy="8989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2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chemeClr val="bg2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chemeClr val="bg2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2800" b="0" i="1" smtClean="0">
                          <a:solidFill>
                            <a:schemeClr val="bg2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bg2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chemeClr val="bg2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bg2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800" b="0" i="1" smtClean="0">
                          <a:solidFill>
                            <a:schemeClr val="bg2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800" b="0" i="1" smtClean="0">
                              <a:solidFill>
                                <a:schemeClr val="bg2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chemeClr val="bg2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chemeClr val="bg2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solidFill>
                            <a:schemeClr val="bg2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b="0" i="1" smtClean="0">
                          <a:solidFill>
                            <a:schemeClr val="bg2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800" b="0" i="1" smtClean="0">
                          <a:solidFill>
                            <a:schemeClr val="bg2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>
                  <a:solidFill>
                    <a:schemeClr val="bg2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6A7CF1F7-15C9-4D44-B6CD-13D87C7E67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2428" y="3859509"/>
                <a:ext cx="3029355" cy="898964"/>
              </a:xfrm>
              <a:prstGeom prst="rect">
                <a:avLst/>
              </a:prstGeom>
              <a:blipFill>
                <a:blip r:embed="rId4"/>
                <a:stretch>
                  <a:fillRect l="-837" r="-418" b="-69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88EAF777-76EB-904E-B6A5-903427582535}"/>
                  </a:ext>
                </a:extLst>
              </p:cNvPr>
              <p:cNvSpPr/>
              <p:nvPr/>
            </p:nvSpPr>
            <p:spPr>
              <a:xfrm>
                <a:off x="4255019" y="3859509"/>
                <a:ext cx="1274195" cy="8989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bg2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bg2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chemeClr val="bg2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bg2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2800" b="0" i="1" smtClean="0">
                              <a:solidFill>
                                <a:schemeClr val="bg2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chemeClr val="bg2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chemeClr val="bg2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800" dirty="0">
                  <a:solidFill>
                    <a:schemeClr val="bg2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88EAF777-76EB-904E-B6A5-9034275825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5019" y="3859509"/>
                <a:ext cx="1274195" cy="898964"/>
              </a:xfrm>
              <a:prstGeom prst="rect">
                <a:avLst/>
              </a:prstGeom>
              <a:blipFill>
                <a:blip r:embed="rId5"/>
                <a:stretch>
                  <a:fillRect b="-69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D20E0856-49FA-1945-A051-A39C025FA77B}"/>
                  </a:ext>
                </a:extLst>
              </p:cNvPr>
              <p:cNvSpPr/>
              <p:nvPr/>
            </p:nvSpPr>
            <p:spPr>
              <a:xfrm>
                <a:off x="6597932" y="3664994"/>
                <a:ext cx="1247393" cy="8989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bg2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2800" i="1">
                          <a:solidFill>
                            <a:schemeClr val="bg2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bg2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2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2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800" dirty="0">
                  <a:solidFill>
                    <a:schemeClr val="bg2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D20E0856-49FA-1945-A051-A39C025FA7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7932" y="3664994"/>
                <a:ext cx="1247393" cy="898964"/>
              </a:xfrm>
              <a:prstGeom prst="rect">
                <a:avLst/>
              </a:prstGeom>
              <a:blipFill>
                <a:blip r:embed="rId6"/>
                <a:stretch>
                  <a:fillRect b="-70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C38374F7-DA60-644E-ADFD-A4E8681D5815}"/>
                  </a:ext>
                </a:extLst>
              </p:cNvPr>
              <p:cNvSpPr/>
              <p:nvPr/>
            </p:nvSpPr>
            <p:spPr>
              <a:xfrm>
                <a:off x="6490447" y="4758473"/>
                <a:ext cx="185050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2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chemeClr val="bg2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chemeClr val="bg2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2800" b="0" i="1" smtClean="0">
                          <a:solidFill>
                            <a:schemeClr val="bg2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i="1">
                              <a:solidFill>
                                <a:schemeClr val="bg2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solidFill>
                                <a:schemeClr val="bg2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2800" i="1">
                              <a:solidFill>
                                <a:schemeClr val="bg2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800" dirty="0">
                  <a:solidFill>
                    <a:schemeClr val="bg2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C38374F7-DA60-644E-ADFD-A4E8681D58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0447" y="4758473"/>
                <a:ext cx="1850507" cy="523220"/>
              </a:xfrm>
              <a:prstGeom prst="rect">
                <a:avLst/>
              </a:prstGeom>
              <a:blipFill>
                <a:blip r:embed="rId7"/>
                <a:stretch>
                  <a:fillRect b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3C5CDF92-2AD6-4F4F-9D3C-8DD180603CD1}"/>
                  </a:ext>
                </a:extLst>
              </p:cNvPr>
              <p:cNvSpPr/>
              <p:nvPr/>
            </p:nvSpPr>
            <p:spPr>
              <a:xfrm>
                <a:off x="817750" y="1627036"/>
                <a:ext cx="273805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2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chemeClr val="bg2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chemeClr val="bg2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2800" b="0" i="1" smtClean="0">
                          <a:solidFill>
                            <a:schemeClr val="bg2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chemeClr val="bg2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2800" b="0" i="1" smtClean="0">
                          <a:solidFill>
                            <a:schemeClr val="bg2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solidFill>
                            <a:schemeClr val="bg2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chemeClr val="bg2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chemeClr val="bg2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2800" b="0" i="1" smtClean="0">
                          <a:solidFill>
                            <a:schemeClr val="bg2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>
                  <a:solidFill>
                    <a:schemeClr val="bg2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3C5CDF92-2AD6-4F4F-9D3C-8DD180603C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750" y="1627036"/>
                <a:ext cx="2738057" cy="523220"/>
              </a:xfrm>
              <a:prstGeom prst="rect">
                <a:avLst/>
              </a:prstGeom>
              <a:blipFill>
                <a:blip r:embed="rId8"/>
                <a:stretch>
                  <a:fillRect l="-461" r="-461" b="-190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16F58344-7060-4C46-8E1F-0C8DBF02F276}"/>
                  </a:ext>
                </a:extLst>
              </p:cNvPr>
              <p:cNvSpPr/>
              <p:nvPr/>
            </p:nvSpPr>
            <p:spPr>
              <a:xfrm>
                <a:off x="2090362" y="5526682"/>
                <a:ext cx="3321357" cy="707886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16F58344-7060-4C46-8E1F-0C8DBF02F2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0362" y="5526682"/>
                <a:ext cx="3321357" cy="707886"/>
              </a:xfrm>
              <a:prstGeom prst="rect">
                <a:avLst/>
              </a:prstGeom>
              <a:blipFill>
                <a:blip r:embed="rId9"/>
                <a:stretch>
                  <a:fillRect l="-2290" r="-2290" b="-228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9356346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18FC1ED-B53C-404D-ADB6-ADC2FB99E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Bubble Sort Complexity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3ABAC8B-F6BD-174D-9771-BF23AF75CC78}"/>
                  </a:ext>
                </a:extLst>
              </p:cNvPr>
              <p:cNvSpPr/>
              <p:nvPr/>
            </p:nvSpPr>
            <p:spPr>
              <a:xfrm>
                <a:off x="4572000" y="724076"/>
                <a:ext cx="1484574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3ABAC8B-F6BD-174D-9771-BF23AF75CC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724076"/>
                <a:ext cx="1484574" cy="646331"/>
              </a:xfrm>
              <a:prstGeom prst="rect">
                <a:avLst/>
              </a:prstGeom>
              <a:blipFill>
                <a:blip r:embed="rId2"/>
                <a:stretch>
                  <a:fillRect l="-855" r="-3419" b="-21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3D436FDD-1585-9448-A27E-60C464F4E4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555" y="1550894"/>
            <a:ext cx="7728492" cy="52349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093720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51F6ABA-CCCF-984B-87FB-5BDCB309D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it up!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0705C0-8E3C-7D47-9AB7-9D5FB1BBCF14}"/>
              </a:ext>
            </a:extLst>
          </p:cNvPr>
          <p:cNvSpPr txBox="1"/>
          <p:nvPr/>
        </p:nvSpPr>
        <p:spPr>
          <a:xfrm>
            <a:off x="3880859" y="320960"/>
            <a:ext cx="48040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00B050"/>
                </a:solidFill>
              </a:rPr>
              <a:t>postorder: Left, Right, Root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5D1B26-B24C-BB47-BE7F-EE37CF64CABF}"/>
              </a:ext>
            </a:extLst>
          </p:cNvPr>
          <p:cNvSpPr txBox="1"/>
          <p:nvPr/>
        </p:nvSpPr>
        <p:spPr>
          <a:xfrm>
            <a:off x="917815" y="1909079"/>
            <a:ext cx="19465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Recursion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DFC9FAC-A9FC-2A45-8FF3-EA7D6D543EE3}"/>
              </a:ext>
            </a:extLst>
          </p:cNvPr>
          <p:cNvSpPr txBox="1"/>
          <p:nvPr/>
        </p:nvSpPr>
        <p:spPr>
          <a:xfrm>
            <a:off x="1277483" y="3429000"/>
            <a:ext cx="19538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Subproblem?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E19EF75-EC9F-2F48-BD2A-FDC78EE4CF42}"/>
              </a:ext>
            </a:extLst>
          </p:cNvPr>
          <p:cNvSpPr txBox="1"/>
          <p:nvPr/>
        </p:nvSpPr>
        <p:spPr>
          <a:xfrm>
            <a:off x="1073359" y="5133586"/>
            <a:ext cx="28075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Stopping condition?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1BE1106-4306-314B-8862-628F220D4729}"/>
              </a:ext>
            </a:extLst>
          </p:cNvPr>
          <p:cNvSpPr txBox="1"/>
          <p:nvPr/>
        </p:nvSpPr>
        <p:spPr>
          <a:xfrm>
            <a:off x="4301246" y="2967334"/>
            <a:ext cx="370274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err="1">
                <a:solidFill>
                  <a:srgbClr val="0070C0"/>
                </a:solidFill>
              </a:rPr>
              <a:t>Post</a:t>
            </a:r>
            <a:r>
              <a:rPr lang="en-US" sz="2800" dirty="0" err="1">
                <a:solidFill>
                  <a:srgbClr val="0070C0"/>
                </a:solidFill>
              </a:rPr>
              <a:t>order</a:t>
            </a:r>
            <a:r>
              <a:rPr lang="en-US" sz="2800" dirty="0">
                <a:solidFill>
                  <a:srgbClr val="0070C0"/>
                </a:solidFill>
              </a:rPr>
              <a:t>(left subtree)</a:t>
            </a:r>
          </a:p>
          <a:p>
            <a:r>
              <a:rPr lang="en-US" altLang="zh-CN" sz="2800" dirty="0" err="1">
                <a:solidFill>
                  <a:srgbClr val="0070C0"/>
                </a:solidFill>
              </a:rPr>
              <a:t>Post</a:t>
            </a:r>
            <a:r>
              <a:rPr lang="en-US" sz="2800" dirty="0" err="1">
                <a:solidFill>
                  <a:srgbClr val="0070C0"/>
                </a:solidFill>
              </a:rPr>
              <a:t>order</a:t>
            </a:r>
            <a:r>
              <a:rPr lang="en-US" sz="2800" dirty="0">
                <a:solidFill>
                  <a:srgbClr val="0070C0"/>
                </a:solidFill>
              </a:rPr>
              <a:t>(right subtree)</a:t>
            </a:r>
          </a:p>
          <a:p>
            <a:r>
              <a:rPr lang="en-US" sz="2800" dirty="0">
                <a:solidFill>
                  <a:srgbClr val="0070C0"/>
                </a:solidFill>
              </a:rPr>
              <a:t>Middle node value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014373C-34E1-8B4E-9605-E2B90763D53E}"/>
              </a:ext>
            </a:extLst>
          </p:cNvPr>
          <p:cNvSpPr/>
          <p:nvPr/>
        </p:nvSpPr>
        <p:spPr>
          <a:xfrm>
            <a:off x="4572000" y="5102808"/>
            <a:ext cx="203773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</a:rPr>
              <a:t>Node == null</a:t>
            </a:r>
          </a:p>
        </p:txBody>
      </p:sp>
    </p:spTree>
    <p:extLst>
      <p:ext uri="{BB962C8B-B14F-4D97-AF65-F5344CB8AC3E}">
        <p14:creationId xmlns:p14="http://schemas.microsoft.com/office/powerpoint/2010/main" val="256196621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10913C3-C025-1447-B443-6286B61702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Complexity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Sorting</a:t>
            </a:r>
            <a:r>
              <a:rPr lang="zh-CN" altLang="en-US" dirty="0"/>
              <a:t> </a:t>
            </a:r>
            <a:r>
              <a:rPr lang="en-US" altLang="zh-CN" dirty="0"/>
              <a:t>Algorithms</a:t>
            </a:r>
            <a:endParaRPr lang="en-US" dirty="0"/>
          </a:p>
        </p:txBody>
      </p:sp>
      <p:pic>
        <p:nvPicPr>
          <p:cNvPr id="2052" name="Picture 4" descr="Soap Logo Stock Illustrations – 15,423 Soap Logo Stock Illustrations,  Vectors &amp; Clipart - Dreamstime">
            <a:extLst>
              <a:ext uri="{FF2B5EF4-FFF2-40B4-BE49-F238E27FC236}">
                <a16:creationId xmlns:a16="http://schemas.microsoft.com/office/drawing/2014/main" id="{D4B243CC-8A14-CC4C-9AF8-910882BBED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9072" y="1971412"/>
            <a:ext cx="3192011" cy="3192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45C20CE-38D8-3041-B891-01E7CD90C855}"/>
              </a:ext>
            </a:extLst>
          </p:cNvPr>
          <p:cNvSpPr txBox="1"/>
          <p:nvPr/>
        </p:nvSpPr>
        <p:spPr>
          <a:xfrm>
            <a:off x="1283515" y="2919369"/>
            <a:ext cx="21339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chemeClr val="accent3">
                    <a:lumMod val="85000"/>
                  </a:schemeClr>
                </a:solidFill>
              </a:rPr>
              <a:t>Bubble</a:t>
            </a:r>
            <a:r>
              <a:rPr lang="zh-CN" altLang="en-US" sz="3200" dirty="0">
                <a:solidFill>
                  <a:schemeClr val="accent3">
                    <a:lumMod val="85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accent3">
                    <a:lumMod val="85000"/>
                  </a:schemeClr>
                </a:solidFill>
              </a:rPr>
              <a:t>Sort</a:t>
            </a:r>
            <a:endParaRPr lang="en-US" sz="3200" dirty="0">
              <a:solidFill>
                <a:schemeClr val="accent3">
                  <a:lumMod val="8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13F9A1-3EAD-0148-B010-539DEC8F80C8}"/>
              </a:ext>
            </a:extLst>
          </p:cNvPr>
          <p:cNvSpPr txBox="1"/>
          <p:nvPr/>
        </p:nvSpPr>
        <p:spPr>
          <a:xfrm>
            <a:off x="1283515" y="4231948"/>
            <a:ext cx="25106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Insertion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Sort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41723671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F4A89A3-4919-1C43-9896-067C14F6F9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298"/>
          <a:stretch/>
        </p:blipFill>
        <p:spPr>
          <a:xfrm>
            <a:off x="1005992" y="2445641"/>
            <a:ext cx="7102073" cy="158964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D175464-647B-FB44-98E7-B19875DED443}"/>
              </a:ext>
            </a:extLst>
          </p:cNvPr>
          <p:cNvSpPr txBox="1"/>
          <p:nvPr/>
        </p:nvSpPr>
        <p:spPr>
          <a:xfrm>
            <a:off x="696287" y="939567"/>
            <a:ext cx="20149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Sort</a:t>
            </a:r>
            <a:r>
              <a:rPr lang="zh-CN" altLang="en-US" sz="2400" dirty="0"/>
              <a:t>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cards!</a:t>
            </a:r>
            <a:endParaRPr lang="en-US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D4D4DAD-D2AF-354A-81F1-3E77AC848F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992" y="2320924"/>
            <a:ext cx="7130993" cy="238442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6DE52C1-1548-4D42-84C5-7823640CE587}"/>
              </a:ext>
            </a:extLst>
          </p:cNvPr>
          <p:cNvSpPr/>
          <p:nvPr/>
        </p:nvSpPr>
        <p:spPr>
          <a:xfrm>
            <a:off x="4962525" y="4340082"/>
            <a:ext cx="40386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hlinkClick r:id="rId4"/>
              </a:rPr>
              <a:t>https://marvinpdroid.medium.com/sort-like-a-boss-80ee71fc88e5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957451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0B9018A-4E22-634C-8959-88F70FF466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736725"/>
            <a:ext cx="8196210" cy="773393"/>
          </a:xfrm>
        </p:spPr>
        <p:txBody>
          <a:bodyPr/>
          <a:lstStyle/>
          <a:p>
            <a:r>
              <a:rPr lang="en-US" dirty="0"/>
              <a:t>Insert number one by one to their proper location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9D1824-2377-B346-BC6D-59F4098E4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Insertion Sort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471A83-DED7-194F-9DF3-9D0CF58CA2D1}"/>
              </a:ext>
            </a:extLst>
          </p:cNvPr>
          <p:cNvSpPr/>
          <p:nvPr/>
        </p:nvSpPr>
        <p:spPr>
          <a:xfrm>
            <a:off x="1721223" y="3285582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</a:t>
            </a:r>
            <a:endParaRPr lang="en-US" sz="2800" baseline="-25000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700350-87E4-9541-A32C-080CF8F1D875}"/>
              </a:ext>
            </a:extLst>
          </p:cNvPr>
          <p:cNvSpPr/>
          <p:nvPr/>
        </p:nvSpPr>
        <p:spPr>
          <a:xfrm>
            <a:off x="3616035" y="3285582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  <a:endParaRPr lang="en-US" sz="2800" baseline="-25000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9BBBAE0-72FD-3F47-9986-7DE4709DAAA1}"/>
              </a:ext>
            </a:extLst>
          </p:cNvPr>
          <p:cNvSpPr/>
          <p:nvPr/>
        </p:nvSpPr>
        <p:spPr>
          <a:xfrm>
            <a:off x="2668629" y="3285582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2</a:t>
            </a:r>
            <a:endParaRPr lang="en-US" sz="2800" baseline="-25000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BF42288-E610-084F-965A-6A3B9CCDE219}"/>
              </a:ext>
            </a:extLst>
          </p:cNvPr>
          <p:cNvSpPr/>
          <p:nvPr/>
        </p:nvSpPr>
        <p:spPr>
          <a:xfrm>
            <a:off x="4563441" y="3285582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6</a:t>
            </a:r>
            <a:endParaRPr lang="en-US" sz="2800" baseline="-25000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E286061-62AF-CA4D-8627-480DFC70575B}"/>
              </a:ext>
            </a:extLst>
          </p:cNvPr>
          <p:cNvSpPr/>
          <p:nvPr/>
        </p:nvSpPr>
        <p:spPr>
          <a:xfrm>
            <a:off x="5510847" y="3285582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7</a:t>
            </a:r>
            <a:endParaRPr lang="en-US" sz="2800" baseline="-25000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C1F2F98-F465-C949-B067-B9EF7659D3BB}"/>
              </a:ext>
            </a:extLst>
          </p:cNvPr>
          <p:cNvSpPr/>
          <p:nvPr/>
        </p:nvSpPr>
        <p:spPr>
          <a:xfrm>
            <a:off x="6458253" y="3285582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8</a:t>
            </a:r>
            <a:endParaRPr lang="en-US" sz="2800" baseline="-25000" dirty="0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4C8A10A-B745-9242-B56D-3486029E4D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335526">
            <a:off x="659305" y="4628208"/>
            <a:ext cx="2281119" cy="196073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845446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AFF763E-9975-8746-A8FF-3C3FD4F8C8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Insertion Sort complexity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FAB6AD3-3EF5-2242-9A3F-3BBAE8F225D4}"/>
              </a:ext>
            </a:extLst>
          </p:cNvPr>
          <p:cNvSpPr txBox="1"/>
          <p:nvPr/>
        </p:nvSpPr>
        <p:spPr>
          <a:xfrm>
            <a:off x="1281585" y="1613647"/>
            <a:ext cx="24310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Descending Order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3B2CBB3-2374-DF41-9E5D-448860783432}"/>
              </a:ext>
            </a:extLst>
          </p:cNvPr>
          <p:cNvGrpSpPr/>
          <p:nvPr/>
        </p:nvGrpSpPr>
        <p:grpSpPr>
          <a:xfrm>
            <a:off x="923363" y="3913146"/>
            <a:ext cx="5328700" cy="582706"/>
            <a:chOff x="923363" y="3913146"/>
            <a:chExt cx="5328700" cy="582706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609E5DE-E94A-6944-96A7-329E0C554C2D}"/>
                </a:ext>
              </a:extLst>
            </p:cNvPr>
            <p:cNvSpPr/>
            <p:nvPr/>
          </p:nvSpPr>
          <p:spPr>
            <a:xfrm>
              <a:off x="923363" y="391314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2</a:t>
              </a:r>
              <a:endParaRPr lang="en-US" sz="28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6D5E8E0-78DB-4A47-A9B3-2400380A5CD5}"/>
                </a:ext>
              </a:extLst>
            </p:cNvPr>
            <p:cNvSpPr/>
            <p:nvPr/>
          </p:nvSpPr>
          <p:spPr>
            <a:xfrm>
              <a:off x="2818175" y="391314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3</a:t>
              </a:r>
              <a:endParaRPr lang="en-US" sz="28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D874C79-67A9-C349-935B-A4DBEEB61AD4}"/>
                </a:ext>
              </a:extLst>
            </p:cNvPr>
            <p:cNvSpPr/>
            <p:nvPr/>
          </p:nvSpPr>
          <p:spPr>
            <a:xfrm>
              <a:off x="1870769" y="391314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  <a:endParaRPr lang="en-US" sz="28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5CAF69B-C364-6A43-9FF4-D58AC3868EE9}"/>
                </a:ext>
              </a:extLst>
            </p:cNvPr>
            <p:cNvSpPr/>
            <p:nvPr/>
          </p:nvSpPr>
          <p:spPr>
            <a:xfrm>
              <a:off x="3765581" y="391314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4</a:t>
              </a:r>
              <a:endParaRPr lang="en-US" sz="28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8371641-B6F4-C645-9793-A1B0627EA74E}"/>
                </a:ext>
              </a:extLst>
            </p:cNvPr>
            <p:cNvSpPr/>
            <p:nvPr/>
          </p:nvSpPr>
          <p:spPr>
            <a:xfrm>
              <a:off x="4712987" y="391314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6</a:t>
              </a:r>
              <a:endParaRPr lang="en-US" sz="28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E29DE76-ACE0-3C4F-BBD8-9A428D93BF20}"/>
                </a:ext>
              </a:extLst>
            </p:cNvPr>
            <p:cNvSpPr/>
            <p:nvPr/>
          </p:nvSpPr>
          <p:spPr>
            <a:xfrm>
              <a:off x="5660393" y="391314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7</a:t>
              </a:r>
              <a:endParaRPr lang="en-US" sz="2800" baseline="-250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A1D84E0F-1DC4-974F-86D1-31A89193B10A}"/>
              </a:ext>
            </a:extLst>
          </p:cNvPr>
          <p:cNvGrpSpPr/>
          <p:nvPr/>
        </p:nvGrpSpPr>
        <p:grpSpPr>
          <a:xfrm>
            <a:off x="923363" y="2550476"/>
            <a:ext cx="5328700" cy="582706"/>
            <a:chOff x="923363" y="2550476"/>
            <a:chExt cx="5328700" cy="582706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A4E6D947-B071-0045-ACFE-21CB0A571E7F}"/>
                </a:ext>
              </a:extLst>
            </p:cNvPr>
            <p:cNvSpPr/>
            <p:nvPr/>
          </p:nvSpPr>
          <p:spPr>
            <a:xfrm>
              <a:off x="923363" y="255047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  <a:endParaRPr lang="en-US" sz="28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8041EF4-CDDD-AB48-ACD4-7523910E6B8A}"/>
                </a:ext>
              </a:extLst>
            </p:cNvPr>
            <p:cNvSpPr/>
            <p:nvPr/>
          </p:nvSpPr>
          <p:spPr>
            <a:xfrm>
              <a:off x="2818175" y="255047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3</a:t>
              </a:r>
              <a:endParaRPr lang="en-US" sz="28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A26425C-DBA4-6F47-ACE2-7D3AF2686B80}"/>
                </a:ext>
              </a:extLst>
            </p:cNvPr>
            <p:cNvSpPr/>
            <p:nvPr/>
          </p:nvSpPr>
          <p:spPr>
            <a:xfrm>
              <a:off x="1870769" y="255047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2</a:t>
              </a:r>
              <a:endParaRPr lang="en-US" sz="28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D2DCECF-E033-BA46-AB41-2E310FEF82F9}"/>
                </a:ext>
              </a:extLst>
            </p:cNvPr>
            <p:cNvSpPr/>
            <p:nvPr/>
          </p:nvSpPr>
          <p:spPr>
            <a:xfrm>
              <a:off x="3765581" y="255047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4</a:t>
              </a:r>
              <a:endParaRPr lang="en-US" sz="28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0C89F90-4FCB-3945-9F44-10408BDC3ADA}"/>
                </a:ext>
              </a:extLst>
            </p:cNvPr>
            <p:cNvSpPr/>
            <p:nvPr/>
          </p:nvSpPr>
          <p:spPr>
            <a:xfrm>
              <a:off x="4712987" y="255047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6</a:t>
              </a:r>
              <a:endParaRPr lang="en-US" sz="28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BCA5958-91AF-934D-BF3F-37C39C347D01}"/>
                </a:ext>
              </a:extLst>
            </p:cNvPr>
            <p:cNvSpPr/>
            <p:nvPr/>
          </p:nvSpPr>
          <p:spPr>
            <a:xfrm>
              <a:off x="5660393" y="255047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7</a:t>
              </a:r>
              <a:endParaRPr lang="en-US" sz="2800" baseline="-25000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18" name="Curved Connector 17">
            <a:extLst>
              <a:ext uri="{FF2B5EF4-FFF2-40B4-BE49-F238E27FC236}">
                <a16:creationId xmlns:a16="http://schemas.microsoft.com/office/drawing/2014/main" id="{0C89BD08-B959-0B40-9C9F-5411151012BD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1456983" y="1840855"/>
            <a:ext cx="4482" cy="1414759"/>
          </a:xfrm>
          <a:prstGeom prst="curvedConnector3">
            <a:avLst>
              <a:gd name="adj1" fmla="val -7700602"/>
            </a:avLst>
          </a:prstGeom>
          <a:ln w="28575">
            <a:solidFill>
              <a:srgbClr val="FF0000"/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Curved Connector 20">
            <a:extLst>
              <a:ext uri="{FF2B5EF4-FFF2-40B4-BE49-F238E27FC236}">
                <a16:creationId xmlns:a16="http://schemas.microsoft.com/office/drawing/2014/main" id="{784FDBD2-9250-A64D-9476-C1B4BDC5FDCC}"/>
              </a:ext>
            </a:extLst>
          </p:cNvPr>
          <p:cNvCxnSpPr>
            <a:cxnSpLocks/>
          </p:cNvCxnSpPr>
          <p:nvPr/>
        </p:nvCxnSpPr>
        <p:spPr>
          <a:xfrm rot="16200000" flipV="1">
            <a:off x="1929751" y="2735238"/>
            <a:ext cx="12700" cy="2368515"/>
          </a:xfrm>
          <a:prstGeom prst="curvedConnector3">
            <a:avLst>
              <a:gd name="adj1" fmla="val 3352921"/>
            </a:avLst>
          </a:prstGeom>
          <a:ln w="28575">
            <a:solidFill>
              <a:srgbClr val="FF0000"/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4A1CF3C-54CD-4941-B5F1-7939E25471DA}"/>
                  </a:ext>
                </a:extLst>
              </p:cNvPr>
              <p:cNvSpPr txBox="1"/>
              <p:nvPr/>
            </p:nvSpPr>
            <p:spPr>
              <a:xfrm>
                <a:off x="7602420" y="2545993"/>
                <a:ext cx="50526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4A1CF3C-54CD-4941-B5F1-7939E25471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2420" y="2545993"/>
                <a:ext cx="505267" cy="5847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55E4E61-66FE-6B4F-8446-6FA4CF163AAE}"/>
                  </a:ext>
                </a:extLst>
              </p:cNvPr>
              <p:cNvSpPr txBox="1"/>
              <p:nvPr/>
            </p:nvSpPr>
            <p:spPr>
              <a:xfrm>
                <a:off x="7602419" y="3906595"/>
                <a:ext cx="50526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55E4E61-66FE-6B4F-8446-6FA4CF163A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2419" y="3906595"/>
                <a:ext cx="505267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2" name="Group 41">
            <a:extLst>
              <a:ext uri="{FF2B5EF4-FFF2-40B4-BE49-F238E27FC236}">
                <a16:creationId xmlns:a16="http://schemas.microsoft.com/office/drawing/2014/main" id="{5EF2FE3A-CDD6-9441-BBA3-E5DCD69DA9C8}"/>
              </a:ext>
            </a:extLst>
          </p:cNvPr>
          <p:cNvGrpSpPr/>
          <p:nvPr/>
        </p:nvGrpSpPr>
        <p:grpSpPr>
          <a:xfrm>
            <a:off x="923363" y="5267197"/>
            <a:ext cx="5328700" cy="582706"/>
            <a:chOff x="923363" y="5267197"/>
            <a:chExt cx="5328700" cy="582706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81787AF5-DBFE-4D40-BF81-B9DAF0BC5E7A}"/>
                </a:ext>
              </a:extLst>
            </p:cNvPr>
            <p:cNvSpPr/>
            <p:nvPr/>
          </p:nvSpPr>
          <p:spPr>
            <a:xfrm>
              <a:off x="923363" y="5267197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2</a:t>
              </a:r>
              <a:endParaRPr lang="en-US" sz="28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913C6FE-89C4-3D4A-9662-AB19E73BDDC3}"/>
                </a:ext>
              </a:extLst>
            </p:cNvPr>
            <p:cNvSpPr/>
            <p:nvPr/>
          </p:nvSpPr>
          <p:spPr>
            <a:xfrm>
              <a:off x="2818175" y="5267197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3</a:t>
              </a:r>
              <a:endParaRPr lang="en-US" sz="28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432439F1-E52C-AF4E-BDAB-C8E7317BBF4D}"/>
                </a:ext>
              </a:extLst>
            </p:cNvPr>
            <p:cNvSpPr/>
            <p:nvPr/>
          </p:nvSpPr>
          <p:spPr>
            <a:xfrm>
              <a:off x="1870769" y="5267197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  <a:endParaRPr lang="en-US" sz="28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8391421-0B2B-D541-AF03-44C658D35774}"/>
                </a:ext>
              </a:extLst>
            </p:cNvPr>
            <p:cNvSpPr/>
            <p:nvPr/>
          </p:nvSpPr>
          <p:spPr>
            <a:xfrm>
              <a:off x="3765581" y="5267197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4</a:t>
              </a:r>
              <a:endParaRPr lang="en-US" sz="28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45D330D9-3450-734E-AB0E-5C29B73B17F8}"/>
                </a:ext>
              </a:extLst>
            </p:cNvPr>
            <p:cNvSpPr/>
            <p:nvPr/>
          </p:nvSpPr>
          <p:spPr>
            <a:xfrm>
              <a:off x="4712987" y="5267197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6</a:t>
              </a:r>
              <a:endParaRPr lang="en-US" sz="28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6814D2E1-6936-A24B-924C-F6303EEDFEA7}"/>
                </a:ext>
              </a:extLst>
            </p:cNvPr>
            <p:cNvSpPr/>
            <p:nvPr/>
          </p:nvSpPr>
          <p:spPr>
            <a:xfrm>
              <a:off x="5660393" y="5267197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7</a:t>
              </a:r>
              <a:endParaRPr lang="en-US" sz="2800" baseline="-25000" dirty="0">
                <a:solidFill>
                  <a:schemeClr val="tx1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770D104-0E8D-6047-904B-93740B028D54}"/>
                  </a:ext>
                </a:extLst>
              </p:cNvPr>
              <p:cNvSpPr txBox="1"/>
              <p:nvPr/>
            </p:nvSpPr>
            <p:spPr>
              <a:xfrm>
                <a:off x="7602419" y="5260646"/>
                <a:ext cx="50526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770D104-0E8D-6047-904B-93740B028D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2419" y="5260646"/>
                <a:ext cx="505267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Curved Connector 32">
            <a:extLst>
              <a:ext uri="{FF2B5EF4-FFF2-40B4-BE49-F238E27FC236}">
                <a16:creationId xmlns:a16="http://schemas.microsoft.com/office/drawing/2014/main" id="{3BBF6842-83CA-A847-AB9A-EBCAED9705FD}"/>
              </a:ext>
            </a:extLst>
          </p:cNvPr>
          <p:cNvCxnSpPr>
            <a:cxnSpLocks/>
          </p:cNvCxnSpPr>
          <p:nvPr/>
        </p:nvCxnSpPr>
        <p:spPr>
          <a:xfrm rot="16200000" flipV="1">
            <a:off x="2380427" y="3629995"/>
            <a:ext cx="5193" cy="3309571"/>
          </a:xfrm>
          <a:prstGeom prst="curvedConnector3">
            <a:avLst>
              <a:gd name="adj1" fmla="val 8990468"/>
            </a:avLst>
          </a:prstGeom>
          <a:ln w="28575">
            <a:solidFill>
              <a:srgbClr val="FF0000"/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1C24DC5A-AFE7-0D47-9332-D44663C445FA}"/>
              </a:ext>
            </a:extLst>
          </p:cNvPr>
          <p:cNvSpPr txBox="1"/>
          <p:nvPr/>
        </p:nvSpPr>
        <p:spPr>
          <a:xfrm rot="5400000">
            <a:off x="2156906" y="6148409"/>
            <a:ext cx="6110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……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B8ED63A-16E9-1544-B540-67251F200297}"/>
              </a:ext>
            </a:extLst>
          </p:cNvPr>
          <p:cNvSpPr txBox="1"/>
          <p:nvPr/>
        </p:nvSpPr>
        <p:spPr>
          <a:xfrm rot="5400000">
            <a:off x="4497300" y="6148409"/>
            <a:ext cx="6110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……</a:t>
            </a:r>
          </a:p>
        </p:txBody>
      </p:sp>
    </p:spTree>
    <p:extLst>
      <p:ext uri="{BB962C8B-B14F-4D97-AF65-F5344CB8AC3E}">
        <p14:creationId xmlns:p14="http://schemas.microsoft.com/office/powerpoint/2010/main" val="1422360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32" grpId="0"/>
      <p:bldP spid="38" grpId="0"/>
      <p:bldP spid="39" grpId="0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AFF763E-9975-8746-A8FF-3C3FD4F8C8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Insertion Sort complexity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FAB6AD3-3EF5-2242-9A3F-3BBAE8F225D4}"/>
              </a:ext>
            </a:extLst>
          </p:cNvPr>
          <p:cNvSpPr txBox="1"/>
          <p:nvPr/>
        </p:nvSpPr>
        <p:spPr>
          <a:xfrm>
            <a:off x="1281585" y="1613647"/>
            <a:ext cx="24310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Descending Order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609E5DE-E94A-6944-96A7-329E0C554C2D}"/>
              </a:ext>
            </a:extLst>
          </p:cNvPr>
          <p:cNvSpPr/>
          <p:nvPr/>
        </p:nvSpPr>
        <p:spPr>
          <a:xfrm>
            <a:off x="923363" y="3723573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2</a:t>
            </a:r>
            <a:endParaRPr lang="en-US" sz="2800" baseline="-25000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6D5E8E0-78DB-4A47-A9B3-2400380A5CD5}"/>
              </a:ext>
            </a:extLst>
          </p:cNvPr>
          <p:cNvSpPr/>
          <p:nvPr/>
        </p:nvSpPr>
        <p:spPr>
          <a:xfrm>
            <a:off x="2818175" y="3723573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  <a:endParaRPr lang="en-US" sz="2800" baseline="-25000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D874C79-67A9-C349-935B-A4DBEEB61AD4}"/>
              </a:ext>
            </a:extLst>
          </p:cNvPr>
          <p:cNvSpPr/>
          <p:nvPr/>
        </p:nvSpPr>
        <p:spPr>
          <a:xfrm>
            <a:off x="1870769" y="3723573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</a:t>
            </a:r>
            <a:endParaRPr lang="en-US" sz="2800" baseline="-25000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5CAF69B-C364-6A43-9FF4-D58AC3868EE9}"/>
              </a:ext>
            </a:extLst>
          </p:cNvPr>
          <p:cNvSpPr/>
          <p:nvPr/>
        </p:nvSpPr>
        <p:spPr>
          <a:xfrm>
            <a:off x="3765581" y="3723573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4</a:t>
            </a:r>
            <a:endParaRPr lang="en-US" sz="2800" baseline="-25000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8371641-B6F4-C645-9793-A1B0627EA74E}"/>
              </a:ext>
            </a:extLst>
          </p:cNvPr>
          <p:cNvSpPr/>
          <p:nvPr/>
        </p:nvSpPr>
        <p:spPr>
          <a:xfrm>
            <a:off x="4712987" y="3723573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6</a:t>
            </a:r>
            <a:endParaRPr lang="en-US" sz="2800" baseline="-25000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E29DE76-ACE0-3C4F-BBD8-9A428D93BF20}"/>
              </a:ext>
            </a:extLst>
          </p:cNvPr>
          <p:cNvSpPr/>
          <p:nvPr/>
        </p:nvSpPr>
        <p:spPr>
          <a:xfrm>
            <a:off x="5660393" y="3723573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7</a:t>
            </a:r>
            <a:endParaRPr lang="en-US" sz="2800" baseline="-25000" dirty="0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4E6D947-B071-0045-ACFE-21CB0A571E7F}"/>
              </a:ext>
            </a:extLst>
          </p:cNvPr>
          <p:cNvSpPr/>
          <p:nvPr/>
        </p:nvSpPr>
        <p:spPr>
          <a:xfrm>
            <a:off x="923363" y="2550476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</a:t>
            </a:r>
            <a:endParaRPr lang="en-US" sz="2800" baseline="-25000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8041EF4-CDDD-AB48-ACD4-7523910E6B8A}"/>
              </a:ext>
            </a:extLst>
          </p:cNvPr>
          <p:cNvSpPr/>
          <p:nvPr/>
        </p:nvSpPr>
        <p:spPr>
          <a:xfrm>
            <a:off x="2818175" y="2550476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  <a:endParaRPr lang="en-US" sz="2800" baseline="-25000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A26425C-DBA4-6F47-ACE2-7D3AF2686B80}"/>
              </a:ext>
            </a:extLst>
          </p:cNvPr>
          <p:cNvSpPr/>
          <p:nvPr/>
        </p:nvSpPr>
        <p:spPr>
          <a:xfrm>
            <a:off x="1870769" y="2550476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2</a:t>
            </a:r>
            <a:endParaRPr lang="en-US" sz="2800" baseline="-25000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D2DCECF-E033-BA46-AB41-2E310FEF82F9}"/>
              </a:ext>
            </a:extLst>
          </p:cNvPr>
          <p:cNvSpPr/>
          <p:nvPr/>
        </p:nvSpPr>
        <p:spPr>
          <a:xfrm>
            <a:off x="3765581" y="2550476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4</a:t>
            </a:r>
            <a:endParaRPr lang="en-US" sz="2800" baseline="-25000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0C89F90-4FCB-3945-9F44-10408BDC3ADA}"/>
              </a:ext>
            </a:extLst>
          </p:cNvPr>
          <p:cNvSpPr/>
          <p:nvPr/>
        </p:nvSpPr>
        <p:spPr>
          <a:xfrm>
            <a:off x="4712987" y="2550476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6</a:t>
            </a:r>
            <a:endParaRPr lang="en-US" sz="2800" baseline="-25000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BCA5958-91AF-934D-BF3F-37C39C347D01}"/>
              </a:ext>
            </a:extLst>
          </p:cNvPr>
          <p:cNvSpPr/>
          <p:nvPr/>
        </p:nvSpPr>
        <p:spPr>
          <a:xfrm>
            <a:off x="5660393" y="2550476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7</a:t>
            </a:r>
            <a:endParaRPr lang="en-US" sz="2800" baseline="-25000" dirty="0">
              <a:solidFill>
                <a:schemeClr val="tx1"/>
              </a:solidFill>
            </a:endParaRPr>
          </a:p>
        </p:txBody>
      </p:sp>
      <p:cxnSp>
        <p:nvCxnSpPr>
          <p:cNvPr id="18" name="Curved Connector 17">
            <a:extLst>
              <a:ext uri="{FF2B5EF4-FFF2-40B4-BE49-F238E27FC236}">
                <a16:creationId xmlns:a16="http://schemas.microsoft.com/office/drawing/2014/main" id="{0C89BD08-B959-0B40-9C9F-5411151012BD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1456983" y="1840855"/>
            <a:ext cx="4482" cy="1414759"/>
          </a:xfrm>
          <a:prstGeom prst="curvedConnector3">
            <a:avLst>
              <a:gd name="adj1" fmla="val -7700602"/>
            </a:avLst>
          </a:prstGeom>
          <a:ln w="28575">
            <a:solidFill>
              <a:schemeClr val="tx1"/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Curved Connector 20">
            <a:extLst>
              <a:ext uri="{FF2B5EF4-FFF2-40B4-BE49-F238E27FC236}">
                <a16:creationId xmlns:a16="http://schemas.microsoft.com/office/drawing/2014/main" id="{784FDBD2-9250-A64D-9476-C1B4BDC5FDCC}"/>
              </a:ext>
            </a:extLst>
          </p:cNvPr>
          <p:cNvCxnSpPr>
            <a:cxnSpLocks/>
          </p:cNvCxnSpPr>
          <p:nvPr/>
        </p:nvCxnSpPr>
        <p:spPr>
          <a:xfrm rot="16200000" flipV="1">
            <a:off x="1929751" y="2545665"/>
            <a:ext cx="12700" cy="2368515"/>
          </a:xfrm>
          <a:prstGeom prst="curvedConnector3">
            <a:avLst>
              <a:gd name="adj1" fmla="val 3352921"/>
            </a:avLst>
          </a:prstGeom>
          <a:ln w="28575">
            <a:solidFill>
              <a:schemeClr val="tx1"/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4A1CF3C-54CD-4941-B5F1-7939E25471DA}"/>
                  </a:ext>
                </a:extLst>
              </p:cNvPr>
              <p:cNvSpPr txBox="1"/>
              <p:nvPr/>
            </p:nvSpPr>
            <p:spPr>
              <a:xfrm>
                <a:off x="7602420" y="2545993"/>
                <a:ext cx="50526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4A1CF3C-54CD-4941-B5F1-7939E25471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2420" y="2545993"/>
                <a:ext cx="505267" cy="5847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55E4E61-66FE-6B4F-8446-6FA4CF163AAE}"/>
                  </a:ext>
                </a:extLst>
              </p:cNvPr>
              <p:cNvSpPr txBox="1"/>
              <p:nvPr/>
            </p:nvSpPr>
            <p:spPr>
              <a:xfrm>
                <a:off x="7602419" y="3906595"/>
                <a:ext cx="50526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55E4E61-66FE-6B4F-8446-6FA4CF163A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2419" y="3906595"/>
                <a:ext cx="505267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ectangle 24">
            <a:extLst>
              <a:ext uri="{FF2B5EF4-FFF2-40B4-BE49-F238E27FC236}">
                <a16:creationId xmlns:a16="http://schemas.microsoft.com/office/drawing/2014/main" id="{81787AF5-DBFE-4D40-BF81-B9DAF0BC5E7A}"/>
              </a:ext>
            </a:extLst>
          </p:cNvPr>
          <p:cNvSpPr/>
          <p:nvPr/>
        </p:nvSpPr>
        <p:spPr>
          <a:xfrm>
            <a:off x="923363" y="4909369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2</a:t>
            </a:r>
            <a:endParaRPr lang="en-US" sz="2800" baseline="-25000" dirty="0">
              <a:solidFill>
                <a:schemeClr val="tx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913C6FE-89C4-3D4A-9662-AB19E73BDDC3}"/>
              </a:ext>
            </a:extLst>
          </p:cNvPr>
          <p:cNvSpPr/>
          <p:nvPr/>
        </p:nvSpPr>
        <p:spPr>
          <a:xfrm>
            <a:off x="2818175" y="4909369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  <a:endParaRPr lang="en-US" sz="2800" baseline="-25000" dirty="0">
              <a:solidFill>
                <a:schemeClr val="tx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32439F1-E52C-AF4E-BDAB-C8E7317BBF4D}"/>
              </a:ext>
            </a:extLst>
          </p:cNvPr>
          <p:cNvSpPr/>
          <p:nvPr/>
        </p:nvSpPr>
        <p:spPr>
          <a:xfrm>
            <a:off x="1870769" y="4909369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</a:t>
            </a:r>
            <a:endParaRPr lang="en-US" sz="2800" baseline="-25000" dirty="0">
              <a:solidFill>
                <a:schemeClr val="tx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8391421-0B2B-D541-AF03-44C658D35774}"/>
              </a:ext>
            </a:extLst>
          </p:cNvPr>
          <p:cNvSpPr/>
          <p:nvPr/>
        </p:nvSpPr>
        <p:spPr>
          <a:xfrm>
            <a:off x="3765581" y="4909369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4</a:t>
            </a:r>
            <a:endParaRPr lang="en-US" sz="2800" baseline="-25000" dirty="0">
              <a:solidFill>
                <a:schemeClr val="tx1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5D330D9-3450-734E-AB0E-5C29B73B17F8}"/>
              </a:ext>
            </a:extLst>
          </p:cNvPr>
          <p:cNvSpPr/>
          <p:nvPr/>
        </p:nvSpPr>
        <p:spPr>
          <a:xfrm>
            <a:off x="4712987" y="4909369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6</a:t>
            </a:r>
            <a:endParaRPr lang="en-US" sz="2800" baseline="-25000" dirty="0">
              <a:solidFill>
                <a:schemeClr val="tx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814D2E1-6936-A24B-924C-F6303EEDFEA7}"/>
              </a:ext>
            </a:extLst>
          </p:cNvPr>
          <p:cNvSpPr/>
          <p:nvPr/>
        </p:nvSpPr>
        <p:spPr>
          <a:xfrm>
            <a:off x="5660393" y="4909369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7</a:t>
            </a:r>
            <a:endParaRPr lang="en-US" sz="2800" baseline="-25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770D104-0E8D-6047-904B-93740B028D54}"/>
                  </a:ext>
                </a:extLst>
              </p:cNvPr>
              <p:cNvSpPr txBox="1"/>
              <p:nvPr/>
            </p:nvSpPr>
            <p:spPr>
              <a:xfrm>
                <a:off x="7602419" y="5260646"/>
                <a:ext cx="50526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770D104-0E8D-6047-904B-93740B028D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2419" y="5260646"/>
                <a:ext cx="505267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Curved Connector 32">
            <a:extLst>
              <a:ext uri="{FF2B5EF4-FFF2-40B4-BE49-F238E27FC236}">
                <a16:creationId xmlns:a16="http://schemas.microsoft.com/office/drawing/2014/main" id="{3BBF6842-83CA-A847-AB9A-EBCAED9705FD}"/>
              </a:ext>
            </a:extLst>
          </p:cNvPr>
          <p:cNvCxnSpPr>
            <a:cxnSpLocks/>
          </p:cNvCxnSpPr>
          <p:nvPr/>
        </p:nvCxnSpPr>
        <p:spPr>
          <a:xfrm rot="16200000" flipV="1">
            <a:off x="2380427" y="3272167"/>
            <a:ext cx="5193" cy="3309571"/>
          </a:xfrm>
          <a:prstGeom prst="curvedConnector3">
            <a:avLst>
              <a:gd name="adj1" fmla="val 8990468"/>
            </a:avLst>
          </a:prstGeom>
          <a:ln w="28575">
            <a:solidFill>
              <a:schemeClr val="tx1"/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2C365DC0-330F-C042-ADFA-FFDBC7F8C238}"/>
                  </a:ext>
                </a:extLst>
              </p:cNvPr>
              <p:cNvSpPr/>
              <p:nvPr/>
            </p:nvSpPr>
            <p:spPr>
              <a:xfrm>
                <a:off x="1074789" y="5739922"/>
                <a:ext cx="5926039" cy="9541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1+2+3+…+</m:t>
                      </m:r>
                      <m:d>
                        <m:dPr>
                          <m:ctrlPr>
                            <a:rPr lang="en-US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2C365DC0-330F-C042-ADFA-FFDBC7F8C2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4789" y="5739922"/>
                <a:ext cx="5926039" cy="954107"/>
              </a:xfrm>
              <a:prstGeom prst="rect">
                <a:avLst/>
              </a:prstGeom>
              <a:blipFill>
                <a:blip r:embed="rId5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5658300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49C0207-6EC6-8E4C-9105-C1C38D2DF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Insertion Sort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1D5D66F-2FEF-2542-A86F-56C8702B6D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802" y="1876969"/>
            <a:ext cx="3680385" cy="373643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5982F98-F2FE-8D44-862A-A912C9C3A1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7325" y="2492187"/>
            <a:ext cx="4140125" cy="2753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846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6D11E6B-4D5E-C547-AFAE-59951EE0EB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Insertion Sort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441687-9266-4A45-9451-DCF282ACE0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136199"/>
            <a:ext cx="6400799" cy="32964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6D8A9E8-A408-3245-9454-5071368E09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2136199"/>
            <a:ext cx="6400799" cy="32964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D7B0D60-DEE5-2046-8CC5-52CB6CEF15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2136199"/>
            <a:ext cx="6400799" cy="329641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0372DBA-8E50-DC47-A3CA-4D87D1F5F9A9}"/>
              </a:ext>
            </a:extLst>
          </p:cNvPr>
          <p:cNvSpPr/>
          <p:nvPr/>
        </p:nvSpPr>
        <p:spPr>
          <a:xfrm>
            <a:off x="367554" y="5902824"/>
            <a:ext cx="648148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5"/>
              </a:rPr>
              <a:t>http://computationaltales.blogspot.com/2011/04/why-tailors-use-insertion-sort.html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246212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3276DF6-6BF9-7D44-B5DD-B52A8D2CDCE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Array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LinkedList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9C89BEA-0F40-7440-BC9A-F5E7F2621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Insertion Sort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8B638F-3059-9348-A38D-2D6B640783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3214" y="371511"/>
            <a:ext cx="3232301" cy="219321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4E182BD-FDA8-8C42-9564-2A7F88A1229A}"/>
                  </a:ext>
                </a:extLst>
              </p:cNvPr>
              <p:cNvSpPr txBox="1"/>
              <p:nvPr/>
            </p:nvSpPr>
            <p:spPr>
              <a:xfrm>
                <a:off x="1237130" y="2587533"/>
                <a:ext cx="310360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00B050"/>
                    </a:solidFill>
                  </a:rPr>
                  <a:t>Comparison       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4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rgbClr val="00B05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4E182BD-FDA8-8C42-9564-2A7F88A122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7130" y="2587533"/>
                <a:ext cx="3103607" cy="461665"/>
              </a:xfrm>
              <a:prstGeom prst="rect">
                <a:avLst/>
              </a:prstGeom>
              <a:blipFill>
                <a:blip r:embed="rId3"/>
                <a:stretch>
                  <a:fillRect l="-2846" t="-11111" b="-30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2BCA3B1-45EF-6443-B820-BF96B0426EEE}"/>
                  </a:ext>
                </a:extLst>
              </p:cNvPr>
              <p:cNvSpPr txBox="1"/>
              <p:nvPr/>
            </p:nvSpPr>
            <p:spPr>
              <a:xfrm>
                <a:off x="1235592" y="3282808"/>
                <a:ext cx="310514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C00000"/>
                    </a:solidFill>
                  </a:rPr>
                  <a:t>Data shuffle       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rgbClr val="C0000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2BCA3B1-45EF-6443-B820-BF96B0426E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5592" y="3282808"/>
                <a:ext cx="3105145" cy="461665"/>
              </a:xfrm>
              <a:prstGeom prst="rect">
                <a:avLst/>
              </a:prstGeom>
              <a:blipFill>
                <a:blip r:embed="rId4"/>
                <a:stretch>
                  <a:fillRect l="-2846" t="-5263" b="-2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2D03BF1-7E68-6640-8A22-F6D79E2EB581}"/>
                  </a:ext>
                </a:extLst>
              </p:cNvPr>
              <p:cNvSpPr txBox="1"/>
              <p:nvPr/>
            </p:nvSpPr>
            <p:spPr>
              <a:xfrm>
                <a:off x="1237130" y="4811322"/>
                <a:ext cx="310360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00B050"/>
                    </a:solidFill>
                  </a:rPr>
                  <a:t>Comparison       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4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rgbClr val="00B05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2D03BF1-7E68-6640-8A22-F6D79E2EB5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7130" y="4811322"/>
                <a:ext cx="3103607" cy="461665"/>
              </a:xfrm>
              <a:prstGeom prst="rect">
                <a:avLst/>
              </a:prstGeom>
              <a:blipFill>
                <a:blip r:embed="rId3"/>
                <a:stretch>
                  <a:fillRect l="-2846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1205611-BB5F-B94C-9AFF-3A839D51CFD2}"/>
                  </a:ext>
                </a:extLst>
              </p:cNvPr>
              <p:cNvSpPr txBox="1"/>
              <p:nvPr/>
            </p:nvSpPr>
            <p:spPr>
              <a:xfrm>
                <a:off x="1235592" y="5506597"/>
                <a:ext cx="295087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C00000"/>
                    </a:solidFill>
                  </a:rPr>
                  <a:t>Data shuffle       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(1)</m:t>
                    </m:r>
                  </m:oMath>
                </a14:m>
                <a:r>
                  <a:rPr lang="en-US" sz="2400" dirty="0">
                    <a:solidFill>
                      <a:srgbClr val="C0000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1205611-BB5F-B94C-9AFF-3A839D51CF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5592" y="5506597"/>
                <a:ext cx="2950872" cy="461665"/>
              </a:xfrm>
              <a:prstGeom prst="rect">
                <a:avLst/>
              </a:prstGeom>
              <a:blipFill>
                <a:blip r:embed="rId5"/>
                <a:stretch>
                  <a:fillRect l="-2991" t="-8108" b="-270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1E21444D-0C46-A24B-8311-16E51CE67B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99526" y="4664782"/>
            <a:ext cx="1498600" cy="134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060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03CDB09-ADF9-D5B5-090C-26373903E18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Friday</a:t>
            </a:r>
          </a:p>
        </p:txBody>
      </p:sp>
    </p:spTree>
    <p:extLst>
      <p:ext uri="{BB962C8B-B14F-4D97-AF65-F5344CB8AC3E}">
        <p14:creationId xmlns:p14="http://schemas.microsoft.com/office/powerpoint/2010/main" val="160827738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0F71384-0F6A-FD43-BB98-D116499B6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Testing Question</a:t>
            </a: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28D848B2-1F97-7545-9C93-0646D2F4C16C}"/>
              </a:ext>
            </a:extLst>
          </p:cNvPr>
          <p:cNvSpPr txBox="1">
            <a:spLocks/>
          </p:cNvSpPr>
          <p:nvPr/>
        </p:nvSpPr>
        <p:spPr>
          <a:xfrm>
            <a:off x="877944" y="5095221"/>
            <a:ext cx="8364668" cy="683746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en-US" sz="3600" i="1" dirty="0">
                <a:solidFill>
                  <a:srgbClr val="0070C0"/>
                </a:solidFill>
              </a:rPr>
              <a:t>“What am I supposed to test?”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34A43CC-6613-E543-9119-E384CC92EF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5760" y="2135588"/>
            <a:ext cx="6849035" cy="21875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68901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theme/theme1.xml><?xml version="1.0" encoding="utf-8"?>
<a:theme xmlns:a="http://schemas.openxmlformats.org/drawingml/2006/main" name="Custom Design">
  <a:themeElements>
    <a:clrScheme name="UW Brand">
      <a:dk1>
        <a:srgbClr val="33006F"/>
      </a:dk1>
      <a:lt1>
        <a:srgbClr val="E8D3A2"/>
      </a:lt1>
      <a:dk2>
        <a:srgbClr val="33006F"/>
      </a:dk2>
      <a:lt2>
        <a:srgbClr val="FFFFFF"/>
      </a:lt2>
      <a:accent1>
        <a:srgbClr val="33006F"/>
      </a:accent1>
      <a:accent2>
        <a:srgbClr val="E8D3A2"/>
      </a:accent2>
      <a:accent3>
        <a:srgbClr val="FFFFFF"/>
      </a:accent3>
      <a:accent4>
        <a:srgbClr val="D8D9DA"/>
      </a:accent4>
      <a:accent5>
        <a:srgbClr val="999999"/>
      </a:accent5>
      <a:accent6>
        <a:srgbClr val="917B4C"/>
      </a:accent6>
      <a:hlink>
        <a:srgbClr val="D8D9DA"/>
      </a:hlink>
      <a:folHlink>
        <a:srgbClr val="99999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Custom Design">
  <a:themeElements>
    <a:clrScheme name="4b2e83 1">
      <a:dk1>
        <a:srgbClr val="4B2E83"/>
      </a:dk1>
      <a:lt1>
        <a:srgbClr val="E8D3A2"/>
      </a:lt1>
      <a:dk2>
        <a:srgbClr val="4B2E83"/>
      </a:dk2>
      <a:lt2>
        <a:srgbClr val="FFFFFF"/>
      </a:lt2>
      <a:accent1>
        <a:srgbClr val="4B2E83"/>
      </a:accent1>
      <a:accent2>
        <a:srgbClr val="E8D3A2"/>
      </a:accent2>
      <a:accent3>
        <a:srgbClr val="FFFFFF"/>
      </a:accent3>
      <a:accent4>
        <a:srgbClr val="B2B2B2"/>
      </a:accent4>
      <a:accent5>
        <a:srgbClr val="26005C"/>
      </a:accent5>
      <a:accent6>
        <a:srgbClr val="917B4C"/>
      </a:accent6>
      <a:hlink>
        <a:srgbClr val="26005C"/>
      </a:hlink>
      <a:folHlink>
        <a:srgbClr val="33006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12088</TotalTime>
  <Words>3534</Words>
  <Application>Microsoft Macintosh PowerPoint</Application>
  <PresentationFormat>On-screen Show (4:3)</PresentationFormat>
  <Paragraphs>1399</Paragraphs>
  <Slides>138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138</vt:i4>
      </vt:variant>
    </vt:vector>
  </HeadingPairs>
  <TitlesOfParts>
    <vt:vector size="153" baseType="lpstr">
      <vt:lpstr>-apple-system</vt:lpstr>
      <vt:lpstr>Encode Sans Normal Black</vt:lpstr>
      <vt:lpstr>Uni Sans Regular</vt:lpstr>
      <vt:lpstr>Aharoni</vt:lpstr>
      <vt:lpstr>Apple Chancery</vt:lpstr>
      <vt:lpstr>Arial</vt:lpstr>
      <vt:lpstr>Calibri</vt:lpstr>
      <vt:lpstr>Cambria Math</vt:lpstr>
      <vt:lpstr>Ink Free</vt:lpstr>
      <vt:lpstr>Lucida Grande</vt:lpstr>
      <vt:lpstr>Open Sans</vt:lpstr>
      <vt:lpstr>Open Sans Light</vt:lpstr>
      <vt:lpstr>Wingdings</vt:lpstr>
      <vt:lpstr>Custom Design</vt:lpstr>
      <vt:lpstr>1_Custom Design</vt:lpstr>
      <vt:lpstr>PowerPoint Presentation</vt:lpstr>
      <vt:lpstr>CSS342 Data Structures, Algorithms, and Discrete Mathematics (I)</vt:lpstr>
      <vt:lpstr>10th Week Schedule</vt:lpstr>
      <vt:lpstr>Schedule</vt:lpstr>
      <vt:lpstr>PowerPoint Presentation</vt:lpstr>
      <vt:lpstr>A search problem</vt:lpstr>
      <vt:lpstr>Binary Tree Traversal</vt:lpstr>
      <vt:lpstr>Code it up!</vt:lpstr>
      <vt:lpstr>Code it up!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Lowest Common Ancester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Tree Data Structures &amp; Application</vt:lpstr>
      <vt:lpstr>Search Tree: Binary Search Tree</vt:lpstr>
      <vt:lpstr>Search Tree: B, B+</vt:lpstr>
      <vt:lpstr>Application of Tree: Search in a dataset</vt:lpstr>
      <vt:lpstr>Search Tree: Trie</vt:lpstr>
      <vt:lpstr>Tree Application: Autocomplete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Search Tree: Priority Queue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Validation Tree: Merkle Tree</vt:lpstr>
      <vt:lpstr>Validation Tree: Merkle Tree</vt:lpstr>
      <vt:lpstr>Comparison</vt:lpstr>
      <vt:lpstr>Comparison</vt:lpstr>
      <vt:lpstr>Complexity</vt:lpstr>
      <vt:lpstr>PowerPoint Presentation</vt:lpstr>
      <vt:lpstr>Performance Puzzle</vt:lpstr>
      <vt:lpstr>Complexity</vt:lpstr>
      <vt:lpstr>Performance Puzzle</vt:lpstr>
      <vt:lpstr>Performance Puzzle</vt:lpstr>
      <vt:lpstr>Performance Puzzle</vt:lpstr>
      <vt:lpstr>Performance Puzzle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Hashtable as a cache</vt:lpstr>
      <vt:lpstr>PowerPoint Presentation</vt:lpstr>
      <vt:lpstr>PowerPoint Presentation</vt:lpstr>
      <vt:lpstr>“Big O” notation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Complexity in Sorting Algorithms</vt:lpstr>
      <vt:lpstr>PowerPoint Presentation</vt:lpstr>
      <vt:lpstr>Sorting Algorithm</vt:lpstr>
      <vt:lpstr>Sorting Algorithm</vt:lpstr>
      <vt:lpstr>Sorting Algorithm</vt:lpstr>
      <vt:lpstr>Sorting Algorithm</vt:lpstr>
      <vt:lpstr>Sorting Algorithm</vt:lpstr>
      <vt:lpstr>Sorting Algorithm</vt:lpstr>
      <vt:lpstr>Sorting Algorithm</vt:lpstr>
      <vt:lpstr>PowerPoint Presentation</vt:lpstr>
      <vt:lpstr>Big O</vt:lpstr>
      <vt:lpstr>Bubble Sort Complexity</vt:lpstr>
      <vt:lpstr>Complexity in Sorting Algorithms</vt:lpstr>
      <vt:lpstr>PowerPoint Presentation</vt:lpstr>
      <vt:lpstr>Insertion Sort</vt:lpstr>
      <vt:lpstr>Insertion Sort complexity</vt:lpstr>
      <vt:lpstr>Insertion Sort complexity</vt:lpstr>
      <vt:lpstr>Insertion Sort</vt:lpstr>
      <vt:lpstr>Insertion Sort</vt:lpstr>
      <vt:lpstr>Insertion Sort</vt:lpstr>
      <vt:lpstr>PowerPoint Presentation</vt:lpstr>
      <vt:lpstr>A Testing Question</vt:lpstr>
      <vt:lpstr>A Testing Question</vt:lpstr>
      <vt:lpstr>A Testing Question</vt:lpstr>
      <vt:lpstr>A Testing Question</vt:lpstr>
      <vt:lpstr>A Testing Question</vt:lpstr>
      <vt:lpstr>A Testing Question</vt:lpstr>
      <vt:lpstr>A Testing Question</vt:lpstr>
      <vt:lpstr>A Testing Question</vt:lpstr>
      <vt:lpstr>A Testing Question</vt:lpstr>
      <vt:lpstr>A Testing Question</vt:lpstr>
      <vt:lpstr>A Testing Question</vt:lpstr>
      <vt:lpstr>Propositional logic</vt:lpstr>
      <vt:lpstr>Propositional logic</vt:lpstr>
      <vt:lpstr>Propositional logic</vt:lpstr>
      <vt:lpstr>Propositional logic</vt:lpstr>
      <vt:lpstr>Propositional logic</vt:lpstr>
      <vt:lpstr>Propositional logic</vt:lpstr>
      <vt:lpstr>Propositional logic</vt:lpstr>
      <vt:lpstr>Propositional logic</vt:lpstr>
      <vt:lpstr>Propositional logic</vt:lpstr>
      <vt:lpstr>Propositional logic</vt:lpstr>
      <vt:lpstr>Propositional logic</vt:lpstr>
      <vt:lpstr>Propositional logic</vt:lpstr>
      <vt:lpstr>Propositional logic</vt:lpstr>
      <vt:lpstr>Propositional logic</vt:lpstr>
      <vt:lpstr>Truth Table</vt:lpstr>
      <vt:lpstr>Truth Table</vt:lpstr>
      <vt:lpstr>Truth Table</vt:lpstr>
      <vt:lpstr>Truth Table</vt:lpstr>
      <vt:lpstr>Truth Table</vt:lpstr>
      <vt:lpstr>Propositional logic</vt:lpstr>
      <vt:lpstr>More about testing</vt:lpstr>
      <vt:lpstr>Math Induction</vt:lpstr>
      <vt:lpstr>PowerPoint Presentation</vt:lpstr>
      <vt:lpstr>Math Induction</vt:lpstr>
      <vt:lpstr>Math Induction</vt:lpstr>
      <vt:lpstr>Math Induction</vt:lpstr>
      <vt:lpstr>Math Induction</vt:lpstr>
      <vt:lpstr>Math Induction</vt:lpstr>
      <vt:lpstr>Prove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Alanya Cannon</dc:creator>
  <cp:lastModifiedBy>Peng Du</cp:lastModifiedBy>
  <cp:revision>1406</cp:revision>
  <cp:lastPrinted>2016-02-10T20:19:12Z</cp:lastPrinted>
  <dcterms:created xsi:type="dcterms:W3CDTF">2014-10-14T00:51:43Z</dcterms:created>
  <dcterms:modified xsi:type="dcterms:W3CDTF">2022-06-01T23:18:17Z</dcterms:modified>
</cp:coreProperties>
</file>